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1"/>
  </p:notesMasterIdLst>
  <p:sldIdLst>
    <p:sldId id="256" r:id="rId3"/>
    <p:sldId id="257" r:id="rId4"/>
    <p:sldId id="309" r:id="rId5"/>
    <p:sldId id="258" r:id="rId6"/>
    <p:sldId id="261" r:id="rId7"/>
    <p:sldId id="290" r:id="rId8"/>
    <p:sldId id="282" r:id="rId9"/>
    <p:sldId id="291" r:id="rId10"/>
    <p:sldId id="286" r:id="rId11"/>
    <p:sldId id="289" r:id="rId12"/>
    <p:sldId id="287" r:id="rId13"/>
    <p:sldId id="288" r:id="rId14"/>
    <p:sldId id="295" r:id="rId15"/>
    <p:sldId id="296" r:id="rId16"/>
    <p:sldId id="297" r:id="rId17"/>
    <p:sldId id="298" r:id="rId18"/>
    <p:sldId id="299" r:id="rId19"/>
    <p:sldId id="300" r:id="rId20"/>
    <p:sldId id="31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ến Mai" initials="TM" lastIdx="1" clrIdx="0">
    <p:extLst>
      <p:ext uri="{19B8F6BF-5375-455C-9EA6-DF929625EA0E}">
        <p15:presenceInfo xmlns:p15="http://schemas.microsoft.com/office/powerpoint/2012/main" userId="ee74b41a529b8f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08" autoAdjust="0"/>
    <p:restoredTop sz="94660"/>
  </p:normalViewPr>
  <p:slideViewPr>
    <p:cSldViewPr snapToGrid="0">
      <p:cViewPr varScale="1">
        <p:scale>
          <a:sx n="69" d="100"/>
          <a:sy n="69" d="100"/>
        </p:scale>
        <p:origin x="5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ến Mai" userId="ee74b41a529b8f23" providerId="Windows Live" clId="Web-{5EB622B3-524E-43B4-B2E5-73F0DD1154BD}"/>
    <pc:docChg chg="modSld">
      <pc:chgData name="Tiến Mai" userId="ee74b41a529b8f23" providerId="Windows Live" clId="Web-{5EB622B3-524E-43B4-B2E5-73F0DD1154BD}" dt="2018-01-10T02:52:59.564" v="13"/>
      <pc:docMkLst>
        <pc:docMk/>
      </pc:docMkLst>
      <pc:sldChg chg="modSp">
        <pc:chgData name="Tiến Mai" userId="ee74b41a529b8f23" providerId="Windows Live" clId="Web-{5EB622B3-524E-43B4-B2E5-73F0DD1154BD}" dt="2018-01-10T02:52:59.564" v="13"/>
        <pc:sldMkLst>
          <pc:docMk/>
          <pc:sldMk cId="0" sldId="256"/>
        </pc:sldMkLst>
        <pc:spChg chg="mod">
          <ac:chgData name="Tiến Mai" userId="ee74b41a529b8f23" providerId="Windows Live" clId="Web-{5EB622B3-524E-43B4-B2E5-73F0DD1154BD}" dt="2018-01-10T02:52:59.564" v="13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Tiến Mai" userId="ee74b41a529b8f23" providerId="Windows Live" clId="Web-{BA98533F-177E-4D0F-8769-0B271D31B53D}"/>
    <pc:docChg chg="addSld delSld modSld sldOrd">
      <pc:chgData name="Tiến Mai" userId="ee74b41a529b8f23" providerId="Windows Live" clId="Web-{BA98533F-177E-4D0F-8769-0B271D31B53D}" dt="2018-01-11T08:20:28.468" v="72"/>
      <pc:docMkLst>
        <pc:docMk/>
      </pc:docMkLst>
      <pc:sldChg chg="addSp delSp modSp">
        <pc:chgData name="Tiến Mai" userId="ee74b41a529b8f23" providerId="Windows Live" clId="Web-{BA98533F-177E-4D0F-8769-0B271D31B53D}" dt="2018-01-11T08:20:28.468" v="72"/>
        <pc:sldMkLst>
          <pc:docMk/>
          <pc:sldMk cId="0" sldId="266"/>
        </pc:sldMkLst>
        <pc:spChg chg="add del mod">
          <ac:chgData name="Tiến Mai" userId="ee74b41a529b8f23" providerId="Windows Live" clId="Web-{BA98533F-177E-4D0F-8769-0B271D31B53D}" dt="2018-01-11T08:19:38.139" v="68"/>
          <ac:spMkLst>
            <pc:docMk/>
            <pc:sldMk cId="0" sldId="266"/>
            <ac:spMk id="2" creationId="{640CB136-D967-4C86-B028-E6BA32400BFF}"/>
          </ac:spMkLst>
        </pc:spChg>
        <pc:picChg chg="add mod">
          <ac:chgData name="Tiến Mai" userId="ee74b41a529b8f23" providerId="Windows Live" clId="Web-{BA98533F-177E-4D0F-8769-0B271D31B53D}" dt="2018-01-11T08:20:28.468" v="72"/>
          <ac:picMkLst>
            <pc:docMk/>
            <pc:sldMk cId="0" sldId="266"/>
            <ac:picMk id="3" creationId="{937F3335-80C5-4335-97C2-746DF46F61BB}"/>
          </ac:picMkLst>
        </pc:picChg>
      </pc:sldChg>
      <pc:sldChg chg="delSp del">
        <pc:chgData name="Tiến Mai" userId="ee74b41a529b8f23" providerId="Windows Live" clId="Web-{BA98533F-177E-4D0F-8769-0B271D31B53D}" dt="2018-01-11T07:49:34.981" v="19"/>
        <pc:sldMkLst>
          <pc:docMk/>
          <pc:sldMk cId="0" sldId="267"/>
        </pc:sldMkLst>
        <pc:spChg chg="del">
          <ac:chgData name="Tiến Mai" userId="ee74b41a529b8f23" providerId="Windows Live" clId="Web-{BA98533F-177E-4D0F-8769-0B271D31B53D}" dt="2018-01-11T07:47:37.916" v="0"/>
          <ac:spMkLst>
            <pc:docMk/>
            <pc:sldMk cId="0" sldId="267"/>
            <ac:spMk id="132" creationId="{00000000-0000-0000-0000-000000000000}"/>
          </ac:spMkLst>
        </pc:spChg>
      </pc:sldChg>
      <pc:sldChg chg="modSp add del replId">
        <pc:chgData name="Tiến Mai" userId="ee74b41a529b8f23" providerId="Windows Live" clId="Web-{BA98533F-177E-4D0F-8769-0B271D31B53D}" dt="2018-01-11T08:08:09.471" v="66"/>
        <pc:sldMkLst>
          <pc:docMk/>
          <pc:sldMk cId="2363394279" sldId="276"/>
        </pc:sldMkLst>
        <pc:spChg chg="mod">
          <ac:chgData name="Tiến Mai" userId="ee74b41a529b8f23" providerId="Windows Live" clId="Web-{BA98533F-177E-4D0F-8769-0B271D31B53D}" dt="2018-01-11T07:48:06.120" v="6"/>
          <ac:spMkLst>
            <pc:docMk/>
            <pc:sldMk cId="2363394279" sldId="276"/>
            <ac:spMk id="126" creationId="{00000000-0000-0000-0000-000000000000}"/>
          </ac:spMkLst>
        </pc:spChg>
      </pc:sldChg>
      <pc:sldChg chg="modSp add replId">
        <pc:chgData name="Tiến Mai" userId="ee74b41a529b8f23" providerId="Windows Live" clId="Web-{BA98533F-177E-4D0F-8769-0B271D31B53D}" dt="2018-01-11T07:48:20.182" v="9"/>
        <pc:sldMkLst>
          <pc:docMk/>
          <pc:sldMk cId="2288049337" sldId="277"/>
        </pc:sldMkLst>
        <pc:spChg chg="mod">
          <ac:chgData name="Tiến Mai" userId="ee74b41a529b8f23" providerId="Windows Live" clId="Web-{BA98533F-177E-4D0F-8769-0B271D31B53D}" dt="2018-01-11T07:48:20.182" v="9"/>
          <ac:spMkLst>
            <pc:docMk/>
            <pc:sldMk cId="2288049337" sldId="277"/>
            <ac:spMk id="126" creationId="{00000000-0000-0000-0000-000000000000}"/>
          </ac:spMkLst>
        </pc:spChg>
      </pc:sldChg>
      <pc:sldChg chg="modSp add ord replId">
        <pc:chgData name="Tiến Mai" userId="ee74b41a529b8f23" providerId="Windows Live" clId="Web-{BA98533F-177E-4D0F-8769-0B271D31B53D}" dt="2018-01-11T07:50:10.122" v="23"/>
        <pc:sldMkLst>
          <pc:docMk/>
          <pc:sldMk cId="1461760905" sldId="278"/>
        </pc:sldMkLst>
        <pc:spChg chg="mod">
          <ac:chgData name="Tiến Mai" userId="ee74b41a529b8f23" providerId="Windows Live" clId="Web-{BA98533F-177E-4D0F-8769-0B271D31B53D}" dt="2018-01-11T07:49:05.199" v="14"/>
          <ac:spMkLst>
            <pc:docMk/>
            <pc:sldMk cId="1461760905" sldId="278"/>
            <ac:spMk id="123" creationId="{00000000-0000-0000-0000-000000000000}"/>
          </ac:spMkLst>
        </pc:spChg>
        <pc:spChg chg="mod">
          <ac:chgData name="Tiến Mai" userId="ee74b41a529b8f23" providerId="Windows Live" clId="Web-{BA98533F-177E-4D0F-8769-0B271D31B53D}" dt="2018-01-11T07:50:10.122" v="23"/>
          <ac:spMkLst>
            <pc:docMk/>
            <pc:sldMk cId="1461760905" sldId="278"/>
            <ac:spMk id="126" creationId="{00000000-0000-0000-0000-000000000000}"/>
          </ac:spMkLst>
        </pc:spChg>
      </pc:sldChg>
      <pc:sldChg chg="add replId">
        <pc:chgData name="Tiến Mai" userId="ee74b41a529b8f23" providerId="Windows Live" clId="Web-{BA98533F-177E-4D0F-8769-0B271D31B53D}" dt="2018-01-11T07:49:36.840" v="20"/>
        <pc:sldMkLst>
          <pc:docMk/>
          <pc:sldMk cId="3359361912" sldId="279"/>
        </pc:sldMkLst>
      </pc:sldChg>
      <pc:sldChg chg="add del replId">
        <pc:chgData name="Tiến Mai" userId="ee74b41a529b8f23" providerId="Windows Live" clId="Web-{BA98533F-177E-4D0F-8769-0B271D31B53D}" dt="2018-01-11T08:08:24.924" v="67"/>
        <pc:sldMkLst>
          <pc:docMk/>
          <pc:sldMk cId="4242512052" sldId="280"/>
        </pc:sldMkLst>
      </pc:sldChg>
    </pc:docChg>
  </pc:docChgLst>
  <pc:docChgLst>
    <pc:chgData name="Tiến Mai" userId="ee74b41a529b8f23" providerId="Windows Live" clId="Web-{2AE2E939-11A3-4770-8CF4-C47EDEB955A4}"/>
    <pc:docChg chg="addSld delSld modSld">
      <pc:chgData name="Tiến Mai" userId="ee74b41a529b8f23" providerId="Windows Live" clId="Web-{2AE2E939-11A3-4770-8CF4-C47EDEB955A4}" dt="2018-01-11T11:11:19.009" v="230"/>
      <pc:docMkLst>
        <pc:docMk/>
      </pc:docMkLst>
      <pc:sldChg chg="addSp modSp">
        <pc:chgData name="Tiến Mai" userId="ee74b41a529b8f23" providerId="Windows Live" clId="Web-{2AE2E939-11A3-4770-8CF4-C47EDEB955A4}" dt="2018-01-11T10:46:24.062" v="95"/>
        <pc:sldMkLst>
          <pc:docMk/>
          <pc:sldMk cId="0" sldId="262"/>
        </pc:sldMkLst>
        <pc:spChg chg="add mod">
          <ac:chgData name="Tiến Mai" userId="ee74b41a529b8f23" providerId="Windows Live" clId="Web-{2AE2E939-11A3-4770-8CF4-C47EDEB955A4}" dt="2018-01-11T10:46:24.062" v="95"/>
          <ac:spMkLst>
            <pc:docMk/>
            <pc:sldMk cId="0" sldId="262"/>
            <ac:spMk id="2" creationId="{FBA49983-2337-4789-8F66-F2B92590ED77}"/>
          </ac:spMkLst>
        </pc:spChg>
        <pc:spChg chg="mod">
          <ac:chgData name="Tiến Mai" userId="ee74b41a529b8f23" providerId="Windows Live" clId="Web-{2AE2E939-11A3-4770-8CF4-C47EDEB955A4}" dt="2018-01-11T10:45:35.572" v="91"/>
          <ac:spMkLst>
            <pc:docMk/>
            <pc:sldMk cId="0" sldId="262"/>
            <ac:spMk id="104" creationId="{00000000-0000-0000-0000-000000000000}"/>
          </ac:spMkLst>
        </pc:spChg>
        <pc:spChg chg="mod">
          <ac:chgData name="Tiến Mai" userId="ee74b41a529b8f23" providerId="Windows Live" clId="Web-{2AE2E939-11A3-4770-8CF4-C47EDEB955A4}" dt="2018-01-11T10:44:30.840" v="86"/>
          <ac:spMkLst>
            <pc:docMk/>
            <pc:sldMk cId="0" sldId="262"/>
            <ac:spMk id="107" creationId="{00000000-0000-0000-0000-000000000000}"/>
          </ac:spMkLst>
        </pc:spChg>
      </pc:sldChg>
      <pc:sldChg chg="del">
        <pc:chgData name="Tiến Mai" userId="ee74b41a529b8f23" providerId="Windows Live" clId="Web-{2AE2E939-11A3-4770-8CF4-C47EDEB955A4}" dt="2018-01-11T10:47:55.799" v="96"/>
        <pc:sldMkLst>
          <pc:docMk/>
          <pc:sldMk cId="0" sldId="264"/>
        </pc:sldMkLst>
      </pc:sldChg>
      <pc:sldChg chg="addSp delSp modSp">
        <pc:chgData name="Tiến Mai" userId="ee74b41a529b8f23" providerId="Windows Live" clId="Web-{2AE2E939-11A3-4770-8CF4-C47EDEB955A4}" dt="2018-01-11T10:49:36.210" v="106"/>
        <pc:sldMkLst>
          <pc:docMk/>
          <pc:sldMk cId="0" sldId="266"/>
        </pc:sldMkLst>
        <pc:spChg chg="mod">
          <ac:chgData name="Tiến Mai" userId="ee74b41a529b8f23" providerId="Windows Live" clId="Web-{2AE2E939-11A3-4770-8CF4-C47EDEB955A4}" dt="2018-01-11T10:36:19.986" v="13"/>
          <ac:spMkLst>
            <pc:docMk/>
            <pc:sldMk cId="0" sldId="266"/>
            <ac:spMk id="5" creationId="{9CDAE812-9CB0-48A5-B0D9-2736A279F690}"/>
          </ac:spMkLst>
        </pc:spChg>
        <pc:spChg chg="mod">
          <ac:chgData name="Tiến Mai" userId="ee74b41a529b8f23" providerId="Windows Live" clId="Web-{2AE2E939-11A3-4770-8CF4-C47EDEB955A4}" dt="2018-01-11T10:37:01.096" v="41"/>
          <ac:spMkLst>
            <pc:docMk/>
            <pc:sldMk cId="0" sldId="266"/>
            <ac:spMk id="12" creationId="{2B35D25D-A460-4D99-BEDC-0B2E1D05D219}"/>
          </ac:spMkLst>
        </pc:spChg>
        <pc:picChg chg="add del mod modCrop">
          <ac:chgData name="Tiến Mai" userId="ee74b41a529b8f23" providerId="Windows Live" clId="Web-{2AE2E939-11A3-4770-8CF4-C47EDEB955A4}" dt="2018-01-11T10:48:48.311" v="103"/>
          <ac:picMkLst>
            <pc:docMk/>
            <pc:sldMk cId="0" sldId="266"/>
            <ac:picMk id="2" creationId="{F0D1B6D8-D901-4AA8-9192-A692155BFE8F}"/>
          </ac:picMkLst>
        </pc:picChg>
        <pc:picChg chg="add mod">
          <ac:chgData name="Tiến Mai" userId="ee74b41a529b8f23" providerId="Windows Live" clId="Web-{2AE2E939-11A3-4770-8CF4-C47EDEB955A4}" dt="2018-01-11T10:49:36.210" v="106"/>
          <ac:picMkLst>
            <pc:docMk/>
            <pc:sldMk cId="0" sldId="266"/>
            <ac:picMk id="6" creationId="{06772FB2-4B07-4202-9409-D8A1BEF8535B}"/>
          </ac:picMkLst>
        </pc:picChg>
      </pc:sldChg>
      <pc:sldChg chg="addSp delSp modSp">
        <pc:chgData name="Tiến Mai" userId="ee74b41a529b8f23" providerId="Windows Live" clId="Web-{2AE2E939-11A3-4770-8CF4-C47EDEB955A4}" dt="2018-01-11T10:57:33.835" v="181"/>
        <pc:sldMkLst>
          <pc:docMk/>
          <pc:sldMk cId="2288049337" sldId="277"/>
        </pc:sldMkLst>
        <pc:spChg chg="add mod">
          <ac:chgData name="Tiến Mai" userId="ee74b41a529b8f23" providerId="Windows Live" clId="Web-{2AE2E939-11A3-4770-8CF4-C47EDEB955A4}" dt="2018-01-11T10:39:31.134" v="59"/>
          <ac:spMkLst>
            <pc:docMk/>
            <pc:sldMk cId="2288049337" sldId="277"/>
            <ac:spMk id="4" creationId="{4BA866F7-B8E0-4B06-BB09-8BBDF34F3A2A}"/>
          </ac:spMkLst>
        </pc:spChg>
        <pc:spChg chg="add mod">
          <ac:chgData name="Tiến Mai" userId="ee74b41a529b8f23" providerId="Windows Live" clId="Web-{2AE2E939-11A3-4770-8CF4-C47EDEB955A4}" dt="2018-01-11T10:50:58.709" v="125"/>
          <ac:spMkLst>
            <pc:docMk/>
            <pc:sldMk cId="2288049337" sldId="277"/>
            <ac:spMk id="5" creationId="{B89C7A09-83B8-480B-BAF3-4F4BC75B5029}"/>
          </ac:spMkLst>
        </pc:spChg>
        <pc:spChg chg="add del mod">
          <ac:chgData name="Tiến Mai" userId="ee74b41a529b8f23" providerId="Windows Live" clId="Web-{2AE2E939-11A3-4770-8CF4-C47EDEB955A4}" dt="2018-01-11T10:56:49.661" v="178"/>
          <ac:spMkLst>
            <pc:docMk/>
            <pc:sldMk cId="2288049337" sldId="277"/>
            <ac:spMk id="6" creationId="{1D1986A5-E3FF-4E31-A1D1-E32F61338840}"/>
          </ac:spMkLst>
        </pc:spChg>
        <pc:spChg chg="add del mod">
          <ac:chgData name="Tiến Mai" userId="ee74b41a529b8f23" providerId="Windows Live" clId="Web-{2AE2E939-11A3-4770-8CF4-C47EDEB955A4}" dt="2018-01-11T10:56:48.208" v="177"/>
          <ac:spMkLst>
            <pc:docMk/>
            <pc:sldMk cId="2288049337" sldId="277"/>
            <ac:spMk id="10" creationId="{D7E08570-3155-4D07-BFAD-8027CB026F3F}"/>
          </ac:spMkLst>
        </pc:spChg>
        <pc:spChg chg="del">
          <ac:chgData name="Tiến Mai" userId="ee74b41a529b8f23" providerId="Windows Live" clId="Web-{2AE2E939-11A3-4770-8CF4-C47EDEB955A4}" dt="2018-01-11T10:39:24.712" v="58"/>
          <ac:spMkLst>
            <pc:docMk/>
            <pc:sldMk cId="2288049337" sldId="277"/>
            <ac:spMk id="123" creationId="{00000000-0000-0000-0000-000000000000}"/>
          </ac:spMkLst>
        </pc:spChg>
        <pc:spChg chg="mod">
          <ac:chgData name="Tiến Mai" userId="ee74b41a529b8f23" providerId="Windows Live" clId="Web-{2AE2E939-11A3-4770-8CF4-C47EDEB955A4}" dt="2018-01-11T10:39:20.943" v="56"/>
          <ac:spMkLst>
            <pc:docMk/>
            <pc:sldMk cId="2288049337" sldId="277"/>
            <ac:spMk id="124" creationId="{00000000-0000-0000-0000-000000000000}"/>
          </ac:spMkLst>
        </pc:spChg>
        <pc:spChg chg="del">
          <ac:chgData name="Tiến Mai" userId="ee74b41a529b8f23" providerId="Windows Live" clId="Web-{2AE2E939-11A3-4770-8CF4-C47EDEB955A4}" dt="2018-01-11T10:39:23.147" v="57"/>
          <ac:spMkLst>
            <pc:docMk/>
            <pc:sldMk cId="2288049337" sldId="277"/>
            <ac:spMk id="126" creationId="{00000000-0000-0000-0000-000000000000}"/>
          </ac:spMkLst>
        </pc:spChg>
        <pc:picChg chg="add mod">
          <ac:chgData name="Tiến Mai" userId="ee74b41a529b8f23" providerId="Windows Live" clId="Web-{2AE2E939-11A3-4770-8CF4-C47EDEB955A4}" dt="2018-01-11T10:39:35.587" v="61"/>
          <ac:picMkLst>
            <pc:docMk/>
            <pc:sldMk cId="2288049337" sldId="277"/>
            <ac:picMk id="2" creationId="{C27D5999-8393-4C75-86B6-9DC6AB1E6CA1}"/>
          </ac:picMkLst>
        </pc:picChg>
        <pc:picChg chg="add mod">
          <ac:chgData name="Tiến Mai" userId="ee74b41a529b8f23" providerId="Windows Live" clId="Web-{2AE2E939-11A3-4770-8CF4-C47EDEB955A4}" dt="2018-01-11T10:57:33.835" v="181"/>
          <ac:picMkLst>
            <pc:docMk/>
            <pc:sldMk cId="2288049337" sldId="277"/>
            <ac:picMk id="7" creationId="{BAF5D452-7D45-4DDD-9962-D6676CD4DC4D}"/>
          </ac:picMkLst>
        </pc:picChg>
      </pc:sldChg>
      <pc:sldChg chg="addSp delSp modSp del">
        <pc:chgData name="Tiến Mai" userId="ee74b41a529b8f23" providerId="Windows Live" clId="Web-{2AE2E939-11A3-4770-8CF4-C47EDEB955A4}" dt="2018-01-11T10:53:26.488" v="171"/>
        <pc:sldMkLst>
          <pc:docMk/>
          <pc:sldMk cId="1461760905" sldId="278"/>
        </pc:sldMkLst>
        <pc:spChg chg="del">
          <ac:chgData name="Tiến Mai" userId="ee74b41a529b8f23" providerId="Windows Live" clId="Web-{2AE2E939-11A3-4770-8CF4-C47EDEB955A4}" dt="2018-01-11T10:43:16.182" v="69"/>
          <ac:spMkLst>
            <pc:docMk/>
            <pc:sldMk cId="1461760905" sldId="278"/>
            <ac:spMk id="123" creationId="{00000000-0000-0000-0000-000000000000}"/>
          </ac:spMkLst>
        </pc:spChg>
        <pc:spChg chg="add del mod">
          <ac:chgData name="Tiến Mai" userId="ee74b41a529b8f23" providerId="Windows Live" clId="Web-{2AE2E939-11A3-4770-8CF4-C47EDEB955A4}" dt="2018-01-11T10:43:41.678" v="75"/>
          <ac:spMkLst>
            <pc:docMk/>
            <pc:sldMk cId="1461760905" sldId="278"/>
            <ac:spMk id="124" creationId="{00000000-0000-0000-0000-000000000000}"/>
          </ac:spMkLst>
        </pc:spChg>
        <pc:spChg chg="del mod">
          <ac:chgData name="Tiến Mai" userId="ee74b41a529b8f23" providerId="Windows Live" clId="Web-{2AE2E939-11A3-4770-8CF4-C47EDEB955A4}" dt="2018-01-11T10:43:10.320" v="66"/>
          <ac:spMkLst>
            <pc:docMk/>
            <pc:sldMk cId="1461760905" sldId="278"/>
            <ac:spMk id="126" creationId="{00000000-0000-0000-0000-000000000000}"/>
          </ac:spMkLst>
        </pc:spChg>
      </pc:sldChg>
      <pc:sldChg chg="delSp modSp">
        <pc:chgData name="Tiến Mai" userId="ee74b41a529b8f23" providerId="Windows Live" clId="Web-{2AE2E939-11A3-4770-8CF4-C47EDEB955A4}" dt="2018-01-11T10:44:11.379" v="84"/>
        <pc:sldMkLst>
          <pc:docMk/>
          <pc:sldMk cId="3359361912" sldId="279"/>
        </pc:sldMkLst>
        <pc:spChg chg="del">
          <ac:chgData name="Tiến Mai" userId="ee74b41a529b8f23" providerId="Windows Live" clId="Web-{2AE2E939-11A3-4770-8CF4-C47EDEB955A4}" dt="2018-01-11T10:44:11.379" v="84"/>
          <ac:spMkLst>
            <pc:docMk/>
            <pc:sldMk cId="3359361912" sldId="279"/>
            <ac:spMk id="123" creationId="{00000000-0000-0000-0000-000000000000}"/>
          </ac:spMkLst>
        </pc:spChg>
        <pc:spChg chg="mod">
          <ac:chgData name="Tiến Mai" userId="ee74b41a529b8f23" providerId="Windows Live" clId="Web-{2AE2E939-11A3-4770-8CF4-C47EDEB955A4}" dt="2018-01-11T10:44:09.252" v="82"/>
          <ac:spMkLst>
            <pc:docMk/>
            <pc:sldMk cId="3359361912" sldId="279"/>
            <ac:spMk id="124" creationId="{00000000-0000-0000-0000-000000000000}"/>
          </ac:spMkLst>
        </pc:spChg>
        <pc:spChg chg="del">
          <ac:chgData name="Tiến Mai" userId="ee74b41a529b8f23" providerId="Windows Live" clId="Web-{2AE2E939-11A3-4770-8CF4-C47EDEB955A4}" dt="2018-01-11T10:44:10.472" v="83"/>
          <ac:spMkLst>
            <pc:docMk/>
            <pc:sldMk cId="3359361912" sldId="279"/>
            <ac:spMk id="126" creationId="{00000000-0000-0000-0000-000000000000}"/>
          </ac:spMkLst>
        </pc:spChg>
      </pc:sldChg>
      <pc:sldChg chg="modSp add replId">
        <pc:chgData name="Tiến Mai" userId="ee74b41a529b8f23" providerId="Windows Live" clId="Web-{2AE2E939-11A3-4770-8CF4-C47EDEB955A4}" dt="2018-01-11T11:11:18.978" v="229"/>
        <pc:sldMkLst>
          <pc:docMk/>
          <pc:sldMk cId="2722567632" sldId="280"/>
        </pc:sldMkLst>
        <pc:spChg chg="mod">
          <ac:chgData name="Tiến Mai" userId="ee74b41a529b8f23" providerId="Windows Live" clId="Web-{2AE2E939-11A3-4770-8CF4-C47EDEB955A4}" dt="2018-01-11T11:08:57.956" v="194"/>
          <ac:spMkLst>
            <pc:docMk/>
            <pc:sldMk cId="2722567632" sldId="280"/>
            <ac:spMk id="5" creationId="{B89C7A09-83B8-480B-BAF3-4F4BC75B5029}"/>
          </ac:spMkLst>
        </pc:spChg>
        <pc:spChg chg="mod">
          <ac:chgData name="Tiến Mai" userId="ee74b41a529b8f23" providerId="Windows Live" clId="Web-{2AE2E939-11A3-4770-8CF4-C47EDEB955A4}" dt="2018-01-11T11:11:18.978" v="229"/>
          <ac:spMkLst>
            <pc:docMk/>
            <pc:sldMk cId="2722567632" sldId="280"/>
            <ac:spMk id="6" creationId="{1D1986A5-E3FF-4E31-A1D1-E32F61338840}"/>
          </ac:spMkLst>
        </pc:spChg>
        <pc:spChg chg="mod">
          <ac:chgData name="Tiến Mai" userId="ee74b41a529b8f23" providerId="Windows Live" clId="Web-{2AE2E939-11A3-4770-8CF4-C47EDEB955A4}" dt="2018-01-11T10:53:23.957" v="170"/>
          <ac:spMkLst>
            <pc:docMk/>
            <pc:sldMk cId="2722567632" sldId="280"/>
            <ac:spMk id="124" creationId="{00000000-0000-0000-0000-000000000000}"/>
          </ac:spMkLst>
        </pc:spChg>
      </pc:sldChg>
    </pc:docChg>
  </pc:docChgLst>
  <pc:docChgLst>
    <pc:chgData name="Tiến Mai" userId="ee74b41a529b8f23" providerId="Windows Live" clId="Web-{71998744-0FAE-4969-AA00-5AD4034E0B8B}"/>
    <pc:docChg chg="addSld delSld modSld">
      <pc:chgData name="Tiến Mai" userId="ee74b41a529b8f23" providerId="Windows Live" clId="Web-{71998744-0FAE-4969-AA00-5AD4034E0B8B}" dt="2018-01-11T07:42:10.675" v="250"/>
      <pc:docMkLst>
        <pc:docMk/>
      </pc:docMkLst>
      <pc:sldChg chg="modSp">
        <pc:chgData name="Tiến Mai" userId="ee74b41a529b8f23" providerId="Windows Live" clId="Web-{71998744-0FAE-4969-AA00-5AD4034E0B8B}" dt="2018-01-11T07:05:09.269" v="4"/>
        <pc:sldMkLst>
          <pc:docMk/>
          <pc:sldMk cId="0" sldId="256"/>
        </pc:sldMkLst>
        <pc:spChg chg="mod">
          <ac:chgData name="Tiến Mai" userId="ee74b41a529b8f23" providerId="Windows Live" clId="Web-{71998744-0FAE-4969-AA00-5AD4034E0B8B}" dt="2018-01-11T07:05:09.269" v="4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Tiến Mai" userId="ee74b41a529b8f23" providerId="Windows Live" clId="Web-{71998744-0FAE-4969-AA00-5AD4034E0B8B}" dt="2018-01-11T07:05:55.770" v="32"/>
        <pc:sldMkLst>
          <pc:docMk/>
          <pc:sldMk cId="0" sldId="257"/>
        </pc:sldMkLst>
        <pc:spChg chg="mod">
          <ac:chgData name="Tiến Mai" userId="ee74b41a529b8f23" providerId="Windows Live" clId="Web-{71998744-0FAE-4969-AA00-5AD4034E0B8B}" dt="2018-01-11T07:05:55.770" v="32"/>
          <ac:spMkLst>
            <pc:docMk/>
            <pc:sldMk cId="0" sldId="257"/>
            <ac:spMk id="89" creationId="{00000000-0000-0000-0000-000000000000}"/>
          </ac:spMkLst>
        </pc:spChg>
      </pc:sldChg>
      <pc:sldChg chg="addSp delSp modSp">
        <pc:chgData name="Tiến Mai" userId="ee74b41a529b8f23" providerId="Windows Live" clId="Web-{71998744-0FAE-4969-AA00-5AD4034E0B8B}" dt="2018-01-11T07:40:27.658" v="243"/>
        <pc:sldMkLst>
          <pc:docMk/>
          <pc:sldMk cId="0" sldId="258"/>
        </pc:sldMkLst>
        <pc:spChg chg="mod">
          <ac:chgData name="Tiến Mai" userId="ee74b41a529b8f23" providerId="Windows Live" clId="Web-{71998744-0FAE-4969-AA00-5AD4034E0B8B}" dt="2018-01-11T07:07:48.460" v="65"/>
          <ac:spMkLst>
            <pc:docMk/>
            <pc:sldMk cId="0" sldId="258"/>
            <ac:spMk id="91" creationId="{00000000-0000-0000-0000-000000000000}"/>
          </ac:spMkLst>
        </pc:spChg>
        <pc:picChg chg="add mod">
          <ac:chgData name="Tiến Mai" userId="ee74b41a529b8f23" providerId="Windows Live" clId="Web-{71998744-0FAE-4969-AA00-5AD4034E0B8B}" dt="2018-01-11T07:40:27.658" v="243"/>
          <ac:picMkLst>
            <pc:docMk/>
            <pc:sldMk cId="0" sldId="258"/>
            <ac:picMk id="2" creationId="{84A2DECD-1671-4C9D-BD30-D09705394DFC}"/>
          </ac:picMkLst>
        </pc:picChg>
        <pc:picChg chg="del">
          <ac:chgData name="Tiến Mai" userId="ee74b41a529b8f23" providerId="Windows Live" clId="Web-{71998744-0FAE-4969-AA00-5AD4034E0B8B}" dt="2018-01-11T07:29:05.765" v="157"/>
          <ac:picMkLst>
            <pc:docMk/>
            <pc:sldMk cId="0" sldId="258"/>
            <ac:picMk id="93" creationId="{00000000-0000-0000-0000-000000000000}"/>
          </ac:picMkLst>
        </pc:picChg>
      </pc:sldChg>
      <pc:sldChg chg="addSp delSp modSp">
        <pc:chgData name="Tiến Mai" userId="ee74b41a529b8f23" providerId="Windows Live" clId="Web-{71998744-0FAE-4969-AA00-5AD4034E0B8B}" dt="2018-01-11T07:39:08.672" v="235"/>
        <pc:sldMkLst>
          <pc:docMk/>
          <pc:sldMk cId="0" sldId="259"/>
        </pc:sldMkLst>
        <pc:spChg chg="del">
          <ac:chgData name="Tiến Mai" userId="ee74b41a529b8f23" providerId="Windows Live" clId="Web-{71998744-0FAE-4969-AA00-5AD4034E0B8B}" dt="2018-01-11T07:38:25.984" v="227"/>
          <ac:spMkLst>
            <pc:docMk/>
            <pc:sldMk cId="0" sldId="259"/>
            <ac:spMk id="94" creationId="{00000000-0000-0000-0000-000000000000}"/>
          </ac:spMkLst>
        </pc:spChg>
        <pc:picChg chg="add mod">
          <ac:chgData name="Tiến Mai" userId="ee74b41a529b8f23" providerId="Windows Live" clId="Web-{71998744-0FAE-4969-AA00-5AD4034E0B8B}" dt="2018-01-11T07:39:08.672" v="235"/>
          <ac:picMkLst>
            <pc:docMk/>
            <pc:sldMk cId="0" sldId="259"/>
            <ac:picMk id="2" creationId="{D5F25238-85CE-414F-A0AB-D817CCCD0790}"/>
          </ac:picMkLst>
        </pc:picChg>
        <pc:picChg chg="del">
          <ac:chgData name="Tiến Mai" userId="ee74b41a529b8f23" providerId="Windows Live" clId="Web-{71998744-0FAE-4969-AA00-5AD4034E0B8B}" dt="2018-01-11T07:29:01.250" v="155"/>
          <ac:picMkLst>
            <pc:docMk/>
            <pc:sldMk cId="0" sldId="259"/>
            <ac:picMk id="96" creationId="{00000000-0000-0000-0000-000000000000}"/>
          </ac:picMkLst>
        </pc:picChg>
      </pc:sldChg>
      <pc:sldChg chg="addSp delSp modSp">
        <pc:chgData name="Tiến Mai" userId="ee74b41a529b8f23" providerId="Windows Live" clId="Web-{71998744-0FAE-4969-AA00-5AD4034E0B8B}" dt="2018-01-11T07:42:10.675" v="250"/>
        <pc:sldMkLst>
          <pc:docMk/>
          <pc:sldMk cId="0" sldId="260"/>
        </pc:sldMkLst>
        <pc:spChg chg="del">
          <ac:chgData name="Tiến Mai" userId="ee74b41a529b8f23" providerId="Windows Live" clId="Web-{71998744-0FAE-4969-AA00-5AD4034E0B8B}" dt="2018-01-11T07:41:38.190" v="244"/>
          <ac:spMkLst>
            <pc:docMk/>
            <pc:sldMk cId="0" sldId="260"/>
            <ac:spMk id="97" creationId="{00000000-0000-0000-0000-000000000000}"/>
          </ac:spMkLst>
        </pc:spChg>
        <pc:picChg chg="add mod">
          <ac:chgData name="Tiến Mai" userId="ee74b41a529b8f23" providerId="Windows Live" clId="Web-{71998744-0FAE-4969-AA00-5AD4034E0B8B}" dt="2018-01-11T07:42:10.675" v="250"/>
          <ac:picMkLst>
            <pc:docMk/>
            <pc:sldMk cId="0" sldId="260"/>
            <ac:picMk id="2" creationId="{87810BDF-371D-4AE8-A2A4-6716870C60BC}"/>
          </ac:picMkLst>
        </pc:picChg>
        <pc:picChg chg="del">
          <ac:chgData name="Tiến Mai" userId="ee74b41a529b8f23" providerId="Windows Live" clId="Web-{71998744-0FAE-4969-AA00-5AD4034E0B8B}" dt="2018-01-11T07:29:02.984" v="156"/>
          <ac:picMkLst>
            <pc:docMk/>
            <pc:sldMk cId="0" sldId="260"/>
            <ac:picMk id="99" creationId="{00000000-0000-0000-0000-000000000000}"/>
          </ac:picMkLst>
        </pc:picChg>
      </pc:sldChg>
      <pc:sldChg chg="addSp delSp modSp">
        <pc:chgData name="Tiến Mai" userId="ee74b41a529b8f23" providerId="Windows Live" clId="Web-{71998744-0FAE-4969-AA00-5AD4034E0B8B}" dt="2018-01-11T07:27:45.561" v="138"/>
        <pc:sldMkLst>
          <pc:docMk/>
          <pc:sldMk cId="0" sldId="261"/>
        </pc:sldMkLst>
        <pc:spChg chg="add del">
          <ac:chgData name="Tiến Mai" userId="ee74b41a529b8f23" providerId="Windows Live" clId="Web-{71998744-0FAE-4969-AA00-5AD4034E0B8B}" dt="2018-01-11T07:08:45.820" v="75"/>
          <ac:spMkLst>
            <pc:docMk/>
            <pc:sldMk cId="0" sldId="261"/>
            <ac:spMk id="2" creationId="{28CA5AA1-3EBD-4024-89B1-2423BAD318E8}"/>
          </ac:spMkLst>
        </pc:spChg>
        <pc:spChg chg="add mod">
          <ac:chgData name="Tiến Mai" userId="ee74b41a529b8f23" providerId="Windows Live" clId="Web-{71998744-0FAE-4969-AA00-5AD4034E0B8B}" dt="2018-01-11T07:23:46.119" v="123"/>
          <ac:spMkLst>
            <pc:docMk/>
            <pc:sldMk cId="0" sldId="261"/>
            <ac:spMk id="3" creationId="{EF2671D4-2FC3-4818-BB0C-36C5D6557449}"/>
          </ac:spMkLst>
        </pc:spChg>
        <pc:spChg chg="mod">
          <ac:chgData name="Tiến Mai" userId="ee74b41a529b8f23" providerId="Windows Live" clId="Web-{71998744-0FAE-4969-AA00-5AD4034E0B8B}" dt="2018-01-11T07:08:00.100" v="68"/>
          <ac:spMkLst>
            <pc:docMk/>
            <pc:sldMk cId="0" sldId="261"/>
            <ac:spMk id="100" creationId="{00000000-0000-0000-0000-000000000000}"/>
          </ac:spMkLst>
        </pc:spChg>
        <pc:spChg chg="del mod">
          <ac:chgData name="Tiến Mai" userId="ee74b41a529b8f23" providerId="Windows Live" clId="Web-{71998744-0FAE-4969-AA00-5AD4034E0B8B}" dt="2018-01-11T07:10:06.947" v="86"/>
          <ac:spMkLst>
            <pc:docMk/>
            <pc:sldMk cId="0" sldId="261"/>
            <ac:spMk id="102" creationId="{00000000-0000-0000-0000-000000000000}"/>
          </ac:spMkLst>
        </pc:spChg>
        <pc:picChg chg="add mod">
          <ac:chgData name="Tiến Mai" userId="ee74b41a529b8f23" providerId="Windows Live" clId="Web-{71998744-0FAE-4969-AA00-5AD4034E0B8B}" dt="2018-01-11T07:24:12.291" v="128"/>
          <ac:picMkLst>
            <pc:docMk/>
            <pc:sldMk cId="0" sldId="261"/>
            <ac:picMk id="4" creationId="{7B2E57C2-A0C6-40D7-AD0A-C481FE4FD846}"/>
          </ac:picMkLst>
        </pc:picChg>
        <pc:picChg chg="add mod">
          <ac:chgData name="Tiến Mai" userId="ee74b41a529b8f23" providerId="Windows Live" clId="Web-{71998744-0FAE-4969-AA00-5AD4034E0B8B}" dt="2018-01-11T07:27:22.967" v="136"/>
          <ac:picMkLst>
            <pc:docMk/>
            <pc:sldMk cId="0" sldId="261"/>
            <ac:picMk id="6" creationId="{11FCD674-4237-4D79-8919-A060B959A6F0}"/>
          </ac:picMkLst>
        </pc:picChg>
        <pc:picChg chg="add mod">
          <ac:chgData name="Tiến Mai" userId="ee74b41a529b8f23" providerId="Windows Live" clId="Web-{71998744-0FAE-4969-AA00-5AD4034E0B8B}" dt="2018-01-11T07:27:45.561" v="138"/>
          <ac:picMkLst>
            <pc:docMk/>
            <pc:sldMk cId="0" sldId="261"/>
            <ac:picMk id="8" creationId="{3C15E98C-D46D-4DAA-9129-B9E2876A5A64}"/>
          </ac:picMkLst>
        </pc:picChg>
        <pc:picChg chg="add mod">
          <ac:chgData name="Tiến Mai" userId="ee74b41a529b8f23" providerId="Windows Live" clId="Web-{71998744-0FAE-4969-AA00-5AD4034E0B8B}" dt="2018-01-11T07:27:40.232" v="137"/>
          <ac:picMkLst>
            <pc:docMk/>
            <pc:sldMk cId="0" sldId="261"/>
            <ac:picMk id="10" creationId="{BFABFA23-0208-49B1-A5ED-E3E05BEA7EDB}"/>
          </ac:picMkLst>
        </pc:picChg>
        <pc:picChg chg="del">
          <ac:chgData name="Tiến Mai" userId="ee74b41a529b8f23" providerId="Windows Live" clId="Web-{71998744-0FAE-4969-AA00-5AD4034E0B8B}" dt="2018-01-11T07:08:11.038" v="69"/>
          <ac:picMkLst>
            <pc:docMk/>
            <pc:sldMk cId="0" sldId="261"/>
            <ac:picMk id="103" creationId="{00000000-0000-0000-0000-000000000000}"/>
          </ac:picMkLst>
        </pc:picChg>
      </pc:sldChg>
      <pc:sldChg chg="addSp delSp modSp">
        <pc:chgData name="Tiến Mai" userId="ee74b41a529b8f23" providerId="Windows Live" clId="Web-{71998744-0FAE-4969-AA00-5AD4034E0B8B}" dt="2018-01-11T07:31:49.628" v="197"/>
        <pc:sldMkLst>
          <pc:docMk/>
          <pc:sldMk cId="0" sldId="262"/>
        </pc:sldMkLst>
        <pc:spChg chg="mod">
          <ac:chgData name="Tiến Mai" userId="ee74b41a529b8f23" providerId="Windows Live" clId="Web-{71998744-0FAE-4969-AA00-5AD4034E0B8B}" dt="2018-01-11T07:31:18.846" v="186"/>
          <ac:spMkLst>
            <pc:docMk/>
            <pc:sldMk cId="0" sldId="262"/>
            <ac:spMk id="104" creationId="{00000000-0000-0000-0000-000000000000}"/>
          </ac:spMkLst>
        </pc:spChg>
        <pc:spChg chg="add del mod">
          <ac:chgData name="Tiến Mai" userId="ee74b41a529b8f23" providerId="Windows Live" clId="Web-{71998744-0FAE-4969-AA00-5AD4034E0B8B}" dt="2018-01-11T07:31:49.628" v="197"/>
          <ac:spMkLst>
            <pc:docMk/>
            <pc:sldMk cId="0" sldId="262"/>
            <ac:spMk id="107" creationId="{00000000-0000-0000-0000-000000000000}"/>
          </ac:spMkLst>
        </pc:spChg>
      </pc:sldChg>
      <pc:sldChg chg="del">
        <pc:chgData name="Tiến Mai" userId="ee74b41a529b8f23" providerId="Windows Live" clId="Web-{71998744-0FAE-4969-AA00-5AD4034E0B8B}" dt="2018-01-11T07:30:23.220" v="178"/>
        <pc:sldMkLst>
          <pc:docMk/>
          <pc:sldMk cId="0" sldId="263"/>
        </pc:sldMkLst>
      </pc:sldChg>
      <pc:sldChg chg="modSp add del">
        <pc:chgData name="Tiến Mai" userId="ee74b41a529b8f23" providerId="Windows Live" clId="Web-{71998744-0FAE-4969-AA00-5AD4034E0B8B}" dt="2018-01-11T07:32:02.628" v="203"/>
        <pc:sldMkLst>
          <pc:docMk/>
          <pc:sldMk cId="0" sldId="264"/>
        </pc:sldMkLst>
        <pc:spChg chg="mod">
          <ac:chgData name="Tiến Mai" userId="ee74b41a529b8f23" providerId="Windows Live" clId="Web-{71998744-0FAE-4969-AA00-5AD4034E0B8B}" dt="2018-01-11T07:31:14.893" v="184"/>
          <ac:spMkLst>
            <pc:docMk/>
            <pc:sldMk cId="0" sldId="264"/>
            <ac:spMk id="111" creationId="{00000000-0000-0000-0000-000000000000}"/>
          </ac:spMkLst>
        </pc:spChg>
        <pc:spChg chg="mod">
          <ac:chgData name="Tiến Mai" userId="ee74b41a529b8f23" providerId="Windows Live" clId="Web-{71998744-0FAE-4969-AA00-5AD4034E0B8B}" dt="2018-01-11T07:32:02.628" v="203"/>
          <ac:spMkLst>
            <pc:docMk/>
            <pc:sldMk cId="0" sldId="264"/>
            <ac:spMk id="114" creationId="{00000000-0000-0000-0000-000000000000}"/>
          </ac:spMkLst>
        </pc:spChg>
      </pc:sldChg>
      <pc:sldChg chg="delSp modSp del">
        <pc:chgData name="Tiến Mai" userId="ee74b41a529b8f23" providerId="Windows Live" clId="Web-{71998744-0FAE-4969-AA00-5AD4034E0B8B}" dt="2018-01-11T07:32:50.790" v="213"/>
        <pc:sldMkLst>
          <pc:docMk/>
          <pc:sldMk cId="0" sldId="265"/>
        </pc:sldMkLst>
        <pc:spChg chg="del">
          <ac:chgData name="Tiến Mai" userId="ee74b41a529b8f23" providerId="Windows Live" clId="Web-{71998744-0FAE-4969-AA00-5AD4034E0B8B}" dt="2018-01-11T07:32:36.394" v="212"/>
          <ac:spMkLst>
            <pc:docMk/>
            <pc:sldMk cId="0" sldId="265"/>
            <ac:spMk id="115" creationId="{00000000-0000-0000-0000-000000000000}"/>
          </ac:spMkLst>
        </pc:spChg>
        <pc:spChg chg="del">
          <ac:chgData name="Tiến Mai" userId="ee74b41a529b8f23" providerId="Windows Live" clId="Web-{71998744-0FAE-4969-AA00-5AD4034E0B8B}" dt="2018-01-11T07:32:34.238" v="211"/>
          <ac:spMkLst>
            <pc:docMk/>
            <pc:sldMk cId="0" sldId="265"/>
            <ac:spMk id="116" creationId="{00000000-0000-0000-0000-000000000000}"/>
          </ac:spMkLst>
        </pc:spChg>
        <pc:spChg chg="mod">
          <ac:chgData name="Tiến Mai" userId="ee74b41a529b8f23" providerId="Windows Live" clId="Web-{71998744-0FAE-4969-AA00-5AD4034E0B8B}" dt="2018-01-11T07:32:27.254" v="209"/>
          <ac:spMkLst>
            <pc:docMk/>
            <pc:sldMk cId="0" sldId="265"/>
            <ac:spMk id="120" creationId="{00000000-0000-0000-0000-000000000000}"/>
          </ac:spMkLst>
        </pc:spChg>
        <pc:picChg chg="del">
          <ac:chgData name="Tiến Mai" userId="ee74b41a529b8f23" providerId="Windows Live" clId="Web-{71998744-0FAE-4969-AA00-5AD4034E0B8B}" dt="2018-01-11T07:32:29.488" v="210"/>
          <ac:picMkLst>
            <pc:docMk/>
            <pc:sldMk cId="0" sldId="265"/>
            <ac:picMk id="122" creationId="{00000000-0000-0000-0000-000000000000}"/>
          </ac:picMkLst>
        </pc:picChg>
      </pc:sldChg>
      <pc:sldChg chg="delSp modSp">
        <pc:chgData name="Tiến Mai" userId="ee74b41a529b8f23" providerId="Windows Live" clId="Web-{71998744-0FAE-4969-AA00-5AD4034E0B8B}" dt="2018-01-11T07:33:19.681" v="224"/>
        <pc:sldMkLst>
          <pc:docMk/>
          <pc:sldMk cId="0" sldId="266"/>
        </pc:sldMkLst>
        <pc:spChg chg="mod">
          <ac:chgData name="Tiến Mai" userId="ee74b41a529b8f23" providerId="Windows Live" clId="Web-{71998744-0FAE-4969-AA00-5AD4034E0B8B}" dt="2018-01-11T07:32:58.165" v="218"/>
          <ac:spMkLst>
            <pc:docMk/>
            <pc:sldMk cId="0" sldId="266"/>
            <ac:spMk id="124" creationId="{00000000-0000-0000-0000-000000000000}"/>
          </ac:spMkLst>
        </pc:spChg>
        <pc:spChg chg="mod">
          <ac:chgData name="Tiến Mai" userId="ee74b41a529b8f23" providerId="Windows Live" clId="Web-{71998744-0FAE-4969-AA00-5AD4034E0B8B}" dt="2018-01-11T07:33:16.806" v="223"/>
          <ac:spMkLst>
            <pc:docMk/>
            <pc:sldMk cId="0" sldId="266"/>
            <ac:spMk id="126" creationId="{00000000-0000-0000-0000-000000000000}"/>
          </ac:spMkLst>
        </pc:spChg>
        <pc:spChg chg="del">
          <ac:chgData name="Tiến Mai" userId="ee74b41a529b8f23" providerId="Windows Live" clId="Web-{71998744-0FAE-4969-AA00-5AD4034E0B8B}" dt="2018-01-11T07:33:19.681" v="224"/>
          <ac:spMkLst>
            <pc:docMk/>
            <pc:sldMk cId="0" sldId="266"/>
            <ac:spMk id="127" creationId="{00000000-0000-0000-0000-000000000000}"/>
          </ac:spMkLst>
        </pc:spChg>
      </pc:sldChg>
      <pc:sldChg chg="modSp">
        <pc:chgData name="Tiến Mai" userId="ee74b41a529b8f23" providerId="Windows Live" clId="Web-{71998744-0FAE-4969-AA00-5AD4034E0B8B}" dt="2018-01-11T07:35:36.902" v="226"/>
        <pc:sldMkLst>
          <pc:docMk/>
          <pc:sldMk cId="0" sldId="267"/>
        </pc:sldMkLst>
        <pc:spChg chg="mod">
          <ac:chgData name="Tiến Mai" userId="ee74b41a529b8f23" providerId="Windows Live" clId="Web-{71998744-0FAE-4969-AA00-5AD4034E0B8B}" dt="2018-01-11T07:35:36.902" v="226"/>
          <ac:spMkLst>
            <pc:docMk/>
            <pc:sldMk cId="0" sldId="267"/>
            <ac:spMk id="129" creationId="{00000000-0000-0000-0000-000000000000}"/>
          </ac:spMkLst>
        </pc:spChg>
      </pc:sldChg>
      <pc:sldChg chg="modSp add replId">
        <pc:chgData name="Tiến Mai" userId="ee74b41a529b8f23" providerId="Windows Live" clId="Web-{71998744-0FAE-4969-AA00-5AD4034E0B8B}" dt="2018-01-11T07:07:37.584" v="62"/>
        <pc:sldMkLst>
          <pc:docMk/>
          <pc:sldMk cId="4205949042" sldId="275"/>
        </pc:sldMkLst>
        <pc:spChg chg="mod">
          <ac:chgData name="Tiến Mai" userId="ee74b41a529b8f23" providerId="Windows Live" clId="Web-{71998744-0FAE-4969-AA00-5AD4034E0B8B}" dt="2018-01-11T07:06:04.801" v="35"/>
          <ac:spMkLst>
            <pc:docMk/>
            <pc:sldMk cId="4205949042" sldId="275"/>
            <ac:spMk id="87" creationId="{00000000-0000-0000-0000-000000000000}"/>
          </ac:spMkLst>
        </pc:spChg>
        <pc:spChg chg="mod">
          <ac:chgData name="Tiến Mai" userId="ee74b41a529b8f23" providerId="Windows Live" clId="Web-{71998744-0FAE-4969-AA00-5AD4034E0B8B}" dt="2018-01-11T07:07:37.584" v="62"/>
          <ac:spMkLst>
            <pc:docMk/>
            <pc:sldMk cId="4205949042" sldId="275"/>
            <ac:spMk id="89" creationId="{00000000-0000-0000-0000-000000000000}"/>
          </ac:spMkLst>
        </pc:spChg>
      </pc:sldChg>
    </pc:docChg>
  </pc:docChgLst>
  <pc:docChgLst>
    <pc:chgData name="Tiến Mai" userId="ee74b41a529b8f23" providerId="Windows Live" clId="Web-{3DD86615-BD5B-4DD4-AEED-7A64E8FE2A63}"/>
    <pc:docChg chg="modSld">
      <pc:chgData name="Tiến Mai" userId="ee74b41a529b8f23" providerId="Windows Live" clId="Web-{3DD86615-BD5B-4DD4-AEED-7A64E8FE2A63}" dt="2018-01-11T08:56:21.484" v="218"/>
      <pc:docMkLst>
        <pc:docMk/>
      </pc:docMkLst>
      <pc:sldChg chg="addSp delSp modSp">
        <pc:chgData name="Tiến Mai" userId="ee74b41a529b8f23" providerId="Windows Live" clId="Web-{3DD86615-BD5B-4DD4-AEED-7A64E8FE2A63}" dt="2018-01-11T08:56:20.124" v="216"/>
        <pc:sldMkLst>
          <pc:docMk/>
          <pc:sldMk cId="0" sldId="266"/>
        </pc:sldMkLst>
        <pc:spChg chg="add mod">
          <ac:chgData name="Tiến Mai" userId="ee74b41a529b8f23" providerId="Windows Live" clId="Web-{3DD86615-BD5B-4DD4-AEED-7A64E8FE2A63}" dt="2018-01-11T08:56:20.124" v="216"/>
          <ac:spMkLst>
            <pc:docMk/>
            <pc:sldMk cId="0" sldId="266"/>
            <ac:spMk id="5" creationId="{9CDAE812-9CB0-48A5-B0D9-2736A279F690}"/>
          </ac:spMkLst>
        </pc:spChg>
        <pc:spChg chg="add mod">
          <ac:chgData name="Tiến Mai" userId="ee74b41a529b8f23" providerId="Windows Live" clId="Web-{3DD86615-BD5B-4DD4-AEED-7A64E8FE2A63}" dt="2018-01-11T08:51:07.993" v="20"/>
          <ac:spMkLst>
            <pc:docMk/>
            <pc:sldMk cId="0" sldId="266"/>
            <ac:spMk id="9" creationId="{D829CD1B-12AA-48AE-B4F2-16AF23C5980F}"/>
          </ac:spMkLst>
        </pc:spChg>
        <pc:spChg chg="add mod">
          <ac:chgData name="Tiến Mai" userId="ee74b41a529b8f23" providerId="Windows Live" clId="Web-{3DD86615-BD5B-4DD4-AEED-7A64E8FE2A63}" dt="2018-01-11T08:51:33.400" v="26"/>
          <ac:spMkLst>
            <pc:docMk/>
            <pc:sldMk cId="0" sldId="266"/>
            <ac:spMk id="10" creationId="{B344F82C-921B-404F-B0AE-E7B2866C2F1D}"/>
          </ac:spMkLst>
        </pc:spChg>
        <pc:spChg chg="add mod">
          <ac:chgData name="Tiến Mai" userId="ee74b41a529b8f23" providerId="Windows Live" clId="Web-{3DD86615-BD5B-4DD4-AEED-7A64E8FE2A63}" dt="2018-01-11T08:55:43.639" v="181"/>
          <ac:spMkLst>
            <pc:docMk/>
            <pc:sldMk cId="0" sldId="266"/>
            <ac:spMk id="12" creationId="{2B35D25D-A460-4D99-BEDC-0B2E1D05D219}"/>
          </ac:spMkLst>
        </pc:spChg>
        <pc:spChg chg="del">
          <ac:chgData name="Tiến Mai" userId="ee74b41a529b8f23" providerId="Windows Live" clId="Web-{3DD86615-BD5B-4DD4-AEED-7A64E8FE2A63}" dt="2018-01-11T08:50:57.212" v="17"/>
          <ac:spMkLst>
            <pc:docMk/>
            <pc:sldMk cId="0" sldId="266"/>
            <ac:spMk id="123" creationId="{00000000-0000-0000-0000-000000000000}"/>
          </ac:spMkLst>
        </pc:spChg>
        <pc:spChg chg="mod">
          <ac:chgData name="Tiến Mai" userId="ee74b41a529b8f23" providerId="Windows Live" clId="Web-{3DD86615-BD5B-4DD4-AEED-7A64E8FE2A63}" dt="2018-01-11T08:50:55.227" v="15"/>
          <ac:spMkLst>
            <pc:docMk/>
            <pc:sldMk cId="0" sldId="266"/>
            <ac:spMk id="124" creationId="{00000000-0000-0000-0000-000000000000}"/>
          </ac:spMkLst>
        </pc:spChg>
        <pc:spChg chg="del">
          <ac:chgData name="Tiến Mai" userId="ee74b41a529b8f23" providerId="Windows Live" clId="Web-{3DD86615-BD5B-4DD4-AEED-7A64E8FE2A63}" dt="2018-01-11T08:50:56.415" v="16"/>
          <ac:spMkLst>
            <pc:docMk/>
            <pc:sldMk cId="0" sldId="266"/>
            <ac:spMk id="126" creationId="{00000000-0000-0000-0000-000000000000}"/>
          </ac:spMkLst>
        </pc:spChg>
        <pc:picChg chg="add del mod">
          <ac:chgData name="Tiến Mai" userId="ee74b41a529b8f23" providerId="Windows Live" clId="Web-{3DD86615-BD5B-4DD4-AEED-7A64E8FE2A63}" dt="2018-01-11T08:51:14.462" v="22"/>
          <ac:picMkLst>
            <pc:docMk/>
            <pc:sldMk cId="0" sldId="266"/>
            <ac:picMk id="2" creationId="{46E59F98-D9FD-4CB4-80E1-9A754CA63F8E}"/>
          </ac:picMkLst>
        </pc:picChg>
        <pc:picChg chg="mod">
          <ac:chgData name="Tiến Mai" userId="ee74b41a529b8f23" providerId="Windows Live" clId="Web-{3DD86615-BD5B-4DD4-AEED-7A64E8FE2A63}" dt="2018-01-11T08:53:44.230" v="113"/>
          <ac:picMkLst>
            <pc:docMk/>
            <pc:sldMk cId="0" sldId="266"/>
            <ac:picMk id="3" creationId="{937F3335-80C5-4335-97C2-746DF46F61BB}"/>
          </ac:picMkLst>
        </pc:picChg>
      </pc:sldChg>
      <pc:sldChg chg="addSp delSp modSp">
        <pc:chgData name="Tiến Mai" userId="ee74b41a529b8f23" providerId="Windows Live" clId="Web-{3DD86615-BD5B-4DD4-AEED-7A64E8FE2A63}" dt="2018-01-11T08:50:41.243" v="11"/>
        <pc:sldMkLst>
          <pc:docMk/>
          <pc:sldMk cId="2288049337" sldId="277"/>
        </pc:sldMkLst>
        <pc:spChg chg="add del mod">
          <ac:chgData name="Tiến Mai" userId="ee74b41a529b8f23" providerId="Windows Live" clId="Web-{3DD86615-BD5B-4DD4-AEED-7A64E8FE2A63}" dt="2018-01-11T08:50:41.243" v="11"/>
          <ac:spMkLst>
            <pc:docMk/>
            <pc:sldMk cId="2288049337" sldId="277"/>
            <ac:spMk id="2" creationId="{40E39F16-79ED-49F6-87B1-F26C2AE14E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171130D9-0E69-4583-B17A-30D64DAA3D54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6C69150-8BE9-4ADC-9177-13589EECE7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171130D9-0E69-4583-B17A-30D64DAA3D5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994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171130D9-0E69-4583-B17A-30D64DAA3D5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6501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171130D9-0E69-4583-B17A-30D64DAA3D5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3393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6F9BF6C-8FBA-40BB-988D-A70F5997DD1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975600" cy="1027080"/>
          </a:xfrm>
          <a:prstGeom prst="rect">
            <a:avLst/>
          </a:prstGeom>
          <a:ln>
            <a:noFill/>
          </a:ln>
        </p:spPr>
      </p:pic>
      <p:pic>
        <p:nvPicPr>
          <p:cNvPr id="37" name="Picture 7"/>
          <p:cNvPicPr/>
          <p:nvPr/>
        </p:nvPicPr>
        <p:blipFill>
          <a:blip r:embed="rId15"/>
          <a:stretch/>
        </p:blipFill>
        <p:spPr>
          <a:xfrm>
            <a:off x="10490760" y="5085360"/>
            <a:ext cx="1699200" cy="177048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g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1"/>
          <p:cNvPicPr/>
          <p:nvPr/>
        </p:nvPicPr>
        <p:blipFill>
          <a:blip r:embed="rId3"/>
          <a:stretch/>
        </p:blipFill>
        <p:spPr>
          <a:xfrm>
            <a:off x="6440400" y="-19080"/>
            <a:ext cx="3938040" cy="6874920"/>
          </a:xfrm>
          <a:prstGeom prst="rect">
            <a:avLst/>
          </a:prstGeom>
          <a:ln>
            <a:noFill/>
          </a:ln>
        </p:spPr>
      </p:pic>
      <p:pic>
        <p:nvPicPr>
          <p:cNvPr id="81" name="Graphic 10"/>
          <p:cNvPicPr/>
          <p:nvPr/>
        </p:nvPicPr>
        <p:blipFill>
          <a:blip r:embed="rId4"/>
          <a:stretch/>
        </p:blipFill>
        <p:spPr>
          <a:xfrm>
            <a:off x="442440" y="348120"/>
            <a:ext cx="3031920" cy="99216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DF67577-4278-44FF-AEEB-3A162CC14F1B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 flipH="1">
            <a:off x="6838560" y="0"/>
            <a:ext cx="3537720" cy="6855840"/>
          </a:xfrm>
          <a:custGeom>
            <a:avLst/>
            <a:gdLst/>
            <a:ahLst/>
            <a:cxnLst/>
            <a:rect l="l" t="t" r="r" b="b"/>
            <a:pathLst>
              <a:path w="3540007" h="6858000">
                <a:moveTo>
                  <a:pt x="0" y="0"/>
                </a:moveTo>
                <a:lnTo>
                  <a:pt x="1728166" y="0"/>
                </a:lnTo>
                <a:lnTo>
                  <a:pt x="1829016" y="70142"/>
                </a:lnTo>
                <a:cubicBezTo>
                  <a:pt x="2871624" y="844004"/>
                  <a:pt x="3540007" y="2037942"/>
                  <a:pt x="3540007" y="3377524"/>
                </a:cubicBezTo>
                <a:cubicBezTo>
                  <a:pt x="3540007" y="4744444"/>
                  <a:pt x="2844065" y="5959716"/>
                  <a:pt x="1764717" y="6731758"/>
                </a:cubicBezTo>
                <a:lnTo>
                  <a:pt x="1576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9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4"/>
          <p:cNvSpPr/>
          <p:nvPr/>
        </p:nvSpPr>
        <p:spPr>
          <a:xfrm>
            <a:off x="10380600" y="0"/>
            <a:ext cx="1809360" cy="6855840"/>
          </a:xfrm>
          <a:prstGeom prst="rect">
            <a:avLst/>
          </a:prstGeom>
          <a:solidFill>
            <a:srgbClr val="19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3"/>
          <p:cNvPicPr/>
          <p:nvPr/>
        </p:nvPicPr>
        <p:blipFill>
          <a:blip r:embed="rId5"/>
          <a:stretch/>
        </p:blipFill>
        <p:spPr>
          <a:xfrm>
            <a:off x="6253200" y="0"/>
            <a:ext cx="5936400" cy="6855840"/>
          </a:xfrm>
          <a:prstGeom prst="rect">
            <a:avLst/>
          </a:prstGeom>
          <a:ln>
            <a:noFill/>
          </a:ln>
        </p:spPr>
      </p:pic>
      <p:sp>
        <p:nvSpPr>
          <p:cNvPr id="86" name="CustomShape 5"/>
          <p:cNvSpPr/>
          <p:nvPr/>
        </p:nvSpPr>
        <p:spPr>
          <a:xfrm>
            <a:off x="10998000" y="6492240"/>
            <a:ext cx="1218960" cy="32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Version 1.0.0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225" y="2895600"/>
            <a:ext cx="5680364" cy="1359491"/>
          </a:xfrm>
        </p:spPr>
        <p:txBody>
          <a:bodyPr/>
          <a:lstStyle/>
          <a:p>
            <a:r>
              <a:rPr lang="en-US" sz="4600" b="1" dirty="0">
                <a:solidFill>
                  <a:srgbClr val="FF0000"/>
                </a:solidFill>
                <a:latin typeface="Segoe UI"/>
                <a:cs typeface="Segoe UI"/>
              </a:rPr>
              <a:t>CONNECTIVITY &amp;</a:t>
            </a:r>
            <a:endParaRPr lang="en-US" sz="4600" b="1" dirty="0">
              <a:cs typeface="Arial"/>
            </a:endParaRPr>
          </a:p>
          <a:p>
            <a:r>
              <a:rPr lang="en-US" sz="4600" b="1" dirty="0">
                <a:solidFill>
                  <a:srgbClr val="FF0000"/>
                </a:solidFill>
                <a:latin typeface="Segoe UI"/>
                <a:cs typeface="Segoe UI"/>
              </a:rPr>
              <a:t>COMMUNICATION PROTOCOLS</a:t>
            </a:r>
            <a:endParaRPr lang="en-US" sz="4600" b="1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How RFID works?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ED170-712A-4D73-9178-CBA3D748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26" y="1307207"/>
            <a:ext cx="8757108" cy="50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648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4.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NFC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1999" y="1425575"/>
            <a:ext cx="10507683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Near-Field Communications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A branch of RFID 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Uses radio technology (HF)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Sort range (1 – 10cm)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54A48-2FD4-43D6-8751-92233BC56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9" y="4318210"/>
            <a:ext cx="2184879" cy="2184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CCA35-144D-4485-9CE5-261C9598B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39" y="710111"/>
            <a:ext cx="5690261" cy="3518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AA387-D934-4A61-B814-D63F5B8692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" t="7401" r="55079" b="19707"/>
          <a:stretch/>
        </p:blipFill>
        <p:spPr>
          <a:xfrm>
            <a:off x="4546661" y="4010472"/>
            <a:ext cx="3089173" cy="26705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D34415-368B-421C-A9ED-450647E4B2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"/>
          <a:stretch/>
        </p:blipFill>
        <p:spPr>
          <a:xfrm>
            <a:off x="7974969" y="4238207"/>
            <a:ext cx="2741040" cy="22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499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How 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NFC Works?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6C085-F1D3-4E10-B8E4-A87C98142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01"/>
          <a:stretch/>
        </p:blipFill>
        <p:spPr>
          <a:xfrm>
            <a:off x="1" y="1905931"/>
            <a:ext cx="12192000" cy="30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00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5.Zigbee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1999" y="1425575"/>
            <a:ext cx="10507683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Created by </a:t>
            </a:r>
            <a:r>
              <a:rPr lang="en-US" sz="3200" dirty="0" err="1">
                <a:latin typeface="Segoe UI"/>
                <a:cs typeface="Segoe UI"/>
              </a:rPr>
              <a:t>Zigbee</a:t>
            </a:r>
            <a:r>
              <a:rPr lang="en-US" sz="3200" dirty="0">
                <a:latin typeface="Segoe UI"/>
                <a:cs typeface="Segoe UI"/>
              </a:rPr>
              <a:t> Alliance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Published in 2005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Short Range (up to 75m)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3 versions (IP, PRO, RF4CE)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0BEB6-909D-4E5F-9DAA-E3EE841AF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1296" r="2701" b="10354"/>
          <a:stretch/>
        </p:blipFill>
        <p:spPr>
          <a:xfrm>
            <a:off x="6913879" y="968973"/>
            <a:ext cx="4975761" cy="2802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C0245E-BC4D-46DE-9D2F-6FD538AC9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07" y="3848562"/>
            <a:ext cx="3524241" cy="2802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90AA24-8CAC-4F21-9CE1-B64620A4B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75" y="3805407"/>
            <a:ext cx="4007921" cy="2925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B6C25A-9FF6-444A-AC52-5ECD244C7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80" y="3970043"/>
            <a:ext cx="2559614" cy="255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13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</a:t>
            </a:r>
            <a:r>
              <a:rPr lang="en-US" sz="4400" b="1" strike="noStrike" spc="-1" dirty="0" err="1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Zigbee</a:t>
            </a: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 devices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1999" y="1425575"/>
            <a:ext cx="10507683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Coordinator is the brains of the network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Router act as intermediate routers or transmit data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End Device is the node in the network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ACFE7-79ED-4071-AFBE-644F7FD9D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67" y="3316054"/>
            <a:ext cx="7388225" cy="343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How </a:t>
            </a:r>
            <a:r>
              <a:rPr lang="en-US" sz="4400" b="1" spc="-1" dirty="0" err="1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Zigbee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 Works?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38DEF7-3B2E-46EC-9CF4-F2D8CCF68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47" y="1270440"/>
            <a:ext cx="8637666" cy="532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886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6.LoRa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1999" y="1425575"/>
            <a:ext cx="8334499" cy="25545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Long Range (up to 5km)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Low Power Wide Area Network (LPWAN)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Specified by </a:t>
            </a:r>
            <a:r>
              <a:rPr lang="en-US" sz="3200" dirty="0" err="1">
                <a:latin typeface="Segoe UI"/>
                <a:cs typeface="Segoe UI"/>
              </a:rPr>
              <a:t>LoRa</a:t>
            </a:r>
            <a:r>
              <a:rPr lang="en-US" sz="3200" dirty="0">
                <a:latin typeface="Segoe UI"/>
                <a:cs typeface="Segoe UI"/>
              </a:rPr>
              <a:t> Alliance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Star-of-stars topology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4 versions (1.0.0, 1.0.1, 1.0.2, 1.1)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35F97-1449-4CAC-A1BD-85D250C3F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0" r="15689"/>
          <a:stretch/>
        </p:blipFill>
        <p:spPr>
          <a:xfrm>
            <a:off x="8641168" y="1327858"/>
            <a:ext cx="3501632" cy="2315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86DDAA-4213-4503-B415-9DDD1652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6" b="18607"/>
          <a:stretch/>
        </p:blipFill>
        <p:spPr>
          <a:xfrm>
            <a:off x="1258316" y="4106763"/>
            <a:ext cx="3810000" cy="25190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03E61F-F8A8-4CC6-9DA2-DCD832087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28" y="3985641"/>
            <a:ext cx="5139552" cy="28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553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How </a:t>
            </a:r>
            <a:r>
              <a:rPr lang="en-US" sz="4400" b="1" spc="-1" dirty="0" err="1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LoRa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 Works?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1516E-680F-455B-959A-4BAC21412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28" y="1214330"/>
            <a:ext cx="9344722" cy="523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54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</a:t>
            </a:r>
            <a:r>
              <a:rPr lang="en-US" sz="4400" b="1" strike="noStrike" spc="-1" smtClean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7.GPRS/EDGE/3G/4G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1999" y="1425575"/>
            <a:ext cx="10833101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General Packet Radio Service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Third-generation of mobile phone technology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Fourth-generation of mobile phone technology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Sent and received data over mobile telephone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5E6B3-3785-4BE4-AED3-C7C6A2ABF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6" y="3652743"/>
            <a:ext cx="2801938" cy="280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CBA3A-68F4-4AD6-9F66-FEC0B662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00" y="3512190"/>
            <a:ext cx="2701925" cy="2701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897B8-B08E-4825-AF3E-DA5B1D0BA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433" y="3845784"/>
            <a:ext cx="4614067" cy="24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947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How 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GPRS/3G/4G Works?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54D3C-5849-497C-AFB1-20A554D09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555" y="1226534"/>
            <a:ext cx="8070850" cy="54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372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Agenda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609EE39-8CAB-4459-B31C-C5C996A3BD4D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5666760" y="1905480"/>
            <a:ext cx="5560040" cy="301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14350" indent="-51435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Overview</a:t>
            </a:r>
            <a:endParaRPr lang="en-US" sz="1800" b="0" strike="noStrike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514350" indent="-514350">
              <a:lnSpc>
                <a:spcPct val="100000"/>
              </a:lnSpc>
              <a:buClr>
                <a:srgbClr val="000000"/>
              </a:buClr>
              <a:buAutoNum type="arabicPeriod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WiFi</a:t>
            </a:r>
            <a:endParaRPr lang="en-US" sz="1800" b="0" strike="noStrike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514350" indent="-514350">
              <a:buClr>
                <a:srgbClr val="000000"/>
              </a:buClr>
              <a:buAutoNum type="arabicPeriod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Bluetooth</a:t>
            </a:r>
            <a:endParaRPr lang="en-US" sz="1800" b="0" strike="noStrike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514350" indent="-514350">
              <a:lnSpc>
                <a:spcPct val="100000"/>
              </a:lnSpc>
              <a:buClr>
                <a:srgbClr val="000000"/>
              </a:buClr>
              <a:buAutoNum type="arabicPeriod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RFID &amp; NFC</a:t>
            </a:r>
          </a:p>
          <a:p>
            <a:pPr marL="514350" indent="-513715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spc="-1" dirty="0" err="1">
                <a:solidFill>
                  <a:srgbClr val="000000"/>
                </a:solidFill>
                <a:latin typeface="Segoe UI"/>
                <a:cs typeface="Segoe UI"/>
              </a:rPr>
              <a:t>Zigbee</a:t>
            </a:r>
            <a:endParaRPr lang="en-US" sz="3200" spc="-1" dirty="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3715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3200" spc="-1" dirty="0">
                <a:solidFill>
                  <a:srgbClr val="000000"/>
                </a:solidFill>
                <a:latin typeface="Segoe UI"/>
                <a:cs typeface="Segoe UI"/>
              </a:rPr>
              <a:t>Lora</a:t>
            </a:r>
          </a:p>
        </p:txBody>
      </p:sp>
      <p:pic>
        <p:nvPicPr>
          <p:cNvPr id="90" name="Picture 3"/>
          <p:cNvPicPr/>
          <p:nvPr/>
        </p:nvPicPr>
        <p:blipFill>
          <a:blip r:embed="rId2"/>
          <a:stretch/>
        </p:blipFill>
        <p:spPr>
          <a:xfrm>
            <a:off x="2420640" y="2009880"/>
            <a:ext cx="2285280" cy="283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8.HTTP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1999" y="1425575"/>
            <a:ext cx="8334499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b="1" dirty="0">
                <a:latin typeface="Segoe UI"/>
                <a:cs typeface="Segoe UI"/>
              </a:rPr>
              <a:t>H</a:t>
            </a:r>
            <a:r>
              <a:rPr lang="en-US" sz="3200" dirty="0">
                <a:latin typeface="Segoe UI"/>
                <a:cs typeface="Segoe UI"/>
              </a:rPr>
              <a:t>yper </a:t>
            </a:r>
            <a:r>
              <a:rPr lang="en-US" sz="3200" b="1" dirty="0">
                <a:latin typeface="Segoe UI"/>
                <a:cs typeface="Segoe UI"/>
              </a:rPr>
              <a:t>T</a:t>
            </a:r>
            <a:r>
              <a:rPr lang="en-US" sz="3200" dirty="0">
                <a:latin typeface="Segoe UI"/>
                <a:cs typeface="Segoe UI"/>
              </a:rPr>
              <a:t>ext </a:t>
            </a:r>
            <a:r>
              <a:rPr lang="en-US" sz="3200" b="1" dirty="0">
                <a:latin typeface="Segoe UI"/>
                <a:cs typeface="Segoe UI"/>
              </a:rPr>
              <a:t>T</a:t>
            </a:r>
            <a:r>
              <a:rPr lang="en-US" sz="3200" dirty="0">
                <a:latin typeface="Segoe UI"/>
                <a:cs typeface="Segoe UI"/>
              </a:rPr>
              <a:t>ransfer </a:t>
            </a:r>
            <a:r>
              <a:rPr lang="en-US" sz="3200" b="1" dirty="0">
                <a:latin typeface="Segoe UI"/>
                <a:cs typeface="Segoe UI"/>
              </a:rPr>
              <a:t>P</a:t>
            </a:r>
            <a:r>
              <a:rPr lang="en-US" sz="3200" dirty="0">
                <a:latin typeface="Segoe UI"/>
                <a:cs typeface="Segoe UI"/>
              </a:rPr>
              <a:t>rotocol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One-way(</a:t>
            </a:r>
            <a:r>
              <a:rPr lang="en-US" sz="3200" dirty="0" err="1">
                <a:latin typeface="Segoe UI"/>
                <a:cs typeface="Segoe UI"/>
              </a:rPr>
              <a:t>uni</a:t>
            </a:r>
            <a:r>
              <a:rPr lang="en-US" sz="3200" dirty="0">
                <a:latin typeface="Segoe UI"/>
                <a:cs typeface="Segoe UI"/>
              </a:rPr>
              <a:t>-directional) communication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Run over </a:t>
            </a:r>
            <a:r>
              <a:rPr lang="en-US" sz="3200" b="1" dirty="0">
                <a:latin typeface="Segoe UI"/>
                <a:cs typeface="Segoe UI"/>
              </a:rPr>
              <a:t>TCP</a:t>
            </a:r>
            <a:r>
              <a:rPr lang="en-US" sz="3200" dirty="0">
                <a:latin typeface="Segoe UI"/>
                <a:cs typeface="Segoe UI"/>
              </a:rPr>
              <a:t> protocol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Use protocols </a:t>
            </a:r>
            <a:r>
              <a:rPr lang="en-US" sz="3200" b="1" dirty="0">
                <a:latin typeface="Segoe UI"/>
                <a:cs typeface="Segoe UI"/>
              </a:rPr>
              <a:t>http:// </a:t>
            </a:r>
            <a:r>
              <a:rPr lang="en-US" sz="3200" dirty="0">
                <a:latin typeface="Segoe UI"/>
                <a:cs typeface="Segoe UI"/>
              </a:rPr>
              <a:t>and </a:t>
            </a:r>
            <a:r>
              <a:rPr lang="en-US" sz="3200" b="1" dirty="0">
                <a:latin typeface="Segoe UI"/>
                <a:cs typeface="Segoe UI"/>
              </a:rPr>
              <a:t>https://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72765A-CD74-43A6-8C1F-2DB73057F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08" y="3820525"/>
            <a:ext cx="6837123" cy="2344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5A87F7-B6D1-42DB-9885-F65F57C33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69" y="3942462"/>
            <a:ext cx="3937000" cy="222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0E8D83-C4F6-4C14-935F-26A03E2D5A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895" y="1491623"/>
            <a:ext cx="2924536" cy="19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008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8.WebSocket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1999" y="1425575"/>
            <a:ext cx="10642601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Reduce HTTP header size, Low latency, Realtime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Two-way(bi-directional) communication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Run over </a:t>
            </a:r>
            <a:r>
              <a:rPr lang="en-US" sz="3200" b="1" dirty="0">
                <a:latin typeface="Segoe UI"/>
                <a:cs typeface="Segoe UI"/>
              </a:rPr>
              <a:t>TCP</a:t>
            </a:r>
            <a:r>
              <a:rPr lang="en-US" sz="3200" dirty="0">
                <a:latin typeface="Segoe UI"/>
                <a:cs typeface="Segoe UI"/>
              </a:rPr>
              <a:t> protocol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Use protocols </a:t>
            </a:r>
            <a:r>
              <a:rPr lang="en-US" sz="3200" b="1" dirty="0">
                <a:latin typeface="Segoe UI"/>
                <a:cs typeface="Segoe UI"/>
              </a:rPr>
              <a:t>ws://</a:t>
            </a:r>
            <a:r>
              <a:rPr lang="en-US" sz="3200" dirty="0">
                <a:latin typeface="Segoe UI"/>
                <a:cs typeface="Segoe UI"/>
              </a:rPr>
              <a:t> and </a:t>
            </a:r>
            <a:r>
              <a:rPr lang="en-US" sz="3200" b="1" dirty="0">
                <a:latin typeface="Segoe UI"/>
                <a:cs typeface="Segoe UI"/>
              </a:rPr>
              <a:t>wss://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F1C83-3004-4C6A-8B2A-333D5E2E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99" y="3460606"/>
            <a:ext cx="5829300" cy="3348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EC055-1FDD-411B-B1BE-71B1E9818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t="7110" r="15744" b="6646"/>
          <a:stretch/>
        </p:blipFill>
        <p:spPr>
          <a:xfrm>
            <a:off x="1052498" y="3671441"/>
            <a:ext cx="3760802" cy="29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05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9.MQTT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1999" y="1425575"/>
            <a:ext cx="10744201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b="1" dirty="0">
                <a:latin typeface="Segoe UI"/>
                <a:cs typeface="Segoe UI"/>
              </a:rPr>
              <a:t>M</a:t>
            </a:r>
            <a:r>
              <a:rPr lang="en-US" sz="3200" dirty="0">
                <a:latin typeface="Segoe UI"/>
                <a:cs typeface="Segoe UI"/>
              </a:rPr>
              <a:t>essage </a:t>
            </a:r>
            <a:r>
              <a:rPr lang="en-US" sz="3200" b="1" dirty="0">
                <a:latin typeface="Segoe UI"/>
                <a:cs typeface="Segoe UI"/>
              </a:rPr>
              <a:t>Q</a:t>
            </a:r>
            <a:r>
              <a:rPr lang="en-US" sz="3200" dirty="0">
                <a:latin typeface="Segoe UI"/>
                <a:cs typeface="Segoe UI"/>
              </a:rPr>
              <a:t>ueuing </a:t>
            </a:r>
            <a:r>
              <a:rPr lang="en-US" sz="3200" b="1" dirty="0">
                <a:latin typeface="Segoe UI"/>
                <a:cs typeface="Segoe UI"/>
              </a:rPr>
              <a:t>T</a:t>
            </a:r>
            <a:r>
              <a:rPr lang="en-US" sz="3200" dirty="0">
                <a:latin typeface="Segoe UI"/>
                <a:cs typeface="Segoe UI"/>
              </a:rPr>
              <a:t>elemetry </a:t>
            </a:r>
            <a:r>
              <a:rPr lang="en-US" sz="3200" b="1" dirty="0">
                <a:latin typeface="Segoe UI"/>
                <a:cs typeface="Segoe UI"/>
              </a:rPr>
              <a:t>T</a:t>
            </a:r>
            <a:r>
              <a:rPr lang="en-US" sz="3200" dirty="0">
                <a:latin typeface="Segoe UI"/>
                <a:cs typeface="Segoe UI"/>
              </a:rPr>
              <a:t>ransport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Machine-to-machine (</a:t>
            </a:r>
            <a:r>
              <a:rPr lang="en-US" sz="3200" b="1" dirty="0">
                <a:latin typeface="Segoe UI"/>
                <a:cs typeface="Segoe UI"/>
              </a:rPr>
              <a:t>M2M</a:t>
            </a:r>
            <a:r>
              <a:rPr lang="en-US" sz="3200" dirty="0">
                <a:latin typeface="Segoe UI"/>
                <a:cs typeface="Segoe UI"/>
              </a:rPr>
              <a:t>)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Low-bandwidth, High-latency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Support </a:t>
            </a:r>
            <a:r>
              <a:rPr lang="en-US" sz="3200" b="1" dirty="0">
                <a:latin typeface="Segoe UI"/>
                <a:cs typeface="Segoe UI"/>
              </a:rPr>
              <a:t>Publish</a:t>
            </a:r>
            <a:r>
              <a:rPr lang="en-US" sz="3200" dirty="0">
                <a:latin typeface="Segoe UI"/>
                <a:cs typeface="Segoe UI"/>
              </a:rPr>
              <a:t> and </a:t>
            </a:r>
            <a:r>
              <a:rPr lang="en-US" sz="3200" b="1" dirty="0">
                <a:latin typeface="Segoe UI"/>
                <a:cs typeface="Segoe UI"/>
              </a:rPr>
              <a:t>Subscribe </a:t>
            </a:r>
            <a:r>
              <a:rPr lang="en-US" sz="3200" dirty="0">
                <a:latin typeface="Segoe UI"/>
                <a:cs typeface="Segoe UI"/>
              </a:rPr>
              <a:t>messages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903E4-8167-44A3-A5F6-99999E7CD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2882" y="4665558"/>
            <a:ext cx="3309872" cy="973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93ABEB-F524-43FB-96D2-687E39095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80" y="3610875"/>
            <a:ext cx="5112983" cy="3014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5ACEF-4136-4CDC-BB6D-FFE165047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85" y="3903051"/>
            <a:ext cx="2580009" cy="254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119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How 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MQTT Works?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3C8CC-461E-4F10-8BFE-6740AAD50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55" y="1268890"/>
            <a:ext cx="8787649" cy="53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2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10</a:t>
            </a: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.CoAP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1999" y="1425575"/>
            <a:ext cx="10744201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b="1" dirty="0">
                <a:latin typeface="Segoe UI"/>
                <a:cs typeface="Segoe UI"/>
              </a:rPr>
              <a:t>Co</a:t>
            </a:r>
            <a:r>
              <a:rPr lang="en-US" sz="3200" dirty="0">
                <a:latin typeface="Segoe UI"/>
                <a:cs typeface="Segoe UI"/>
              </a:rPr>
              <a:t>nstrained </a:t>
            </a:r>
            <a:r>
              <a:rPr lang="en-US" sz="3200" b="1" dirty="0">
                <a:latin typeface="Segoe UI"/>
                <a:cs typeface="Segoe UI"/>
              </a:rPr>
              <a:t>A</a:t>
            </a:r>
            <a:r>
              <a:rPr lang="en-US" sz="3200" dirty="0">
                <a:latin typeface="Segoe UI"/>
                <a:cs typeface="Segoe UI"/>
              </a:rPr>
              <a:t>pplication </a:t>
            </a:r>
            <a:r>
              <a:rPr lang="en-US" sz="3200" b="1" dirty="0">
                <a:latin typeface="Segoe UI"/>
                <a:cs typeface="Segoe UI"/>
              </a:rPr>
              <a:t>P</a:t>
            </a:r>
            <a:r>
              <a:rPr lang="en-US" sz="3200" dirty="0">
                <a:latin typeface="Segoe UI"/>
                <a:cs typeface="Segoe UI"/>
              </a:rPr>
              <a:t>rotocol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Machine-to-machine (</a:t>
            </a:r>
            <a:r>
              <a:rPr lang="en-US" sz="3200" b="1" dirty="0">
                <a:latin typeface="Segoe UI"/>
                <a:cs typeface="Segoe UI"/>
              </a:rPr>
              <a:t>M2M</a:t>
            </a:r>
            <a:r>
              <a:rPr lang="en-US" sz="3200" dirty="0">
                <a:latin typeface="Segoe UI"/>
                <a:cs typeface="Segoe UI"/>
              </a:rPr>
              <a:t>)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Like HTTP but only runs over </a:t>
            </a:r>
            <a:r>
              <a:rPr lang="en-US" sz="3200" b="1" dirty="0">
                <a:latin typeface="Segoe UI"/>
                <a:cs typeface="Segoe UI"/>
              </a:rPr>
              <a:t>UDP</a:t>
            </a:r>
            <a:r>
              <a:rPr lang="en-US" sz="3200" dirty="0">
                <a:latin typeface="Segoe UI"/>
                <a:cs typeface="Segoe UI"/>
              </a:rPr>
              <a:t> protocol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Support </a:t>
            </a:r>
            <a:r>
              <a:rPr lang="en-US" sz="3200" b="1" dirty="0">
                <a:latin typeface="Segoe UI"/>
                <a:cs typeface="Segoe UI"/>
              </a:rPr>
              <a:t>GET</a:t>
            </a:r>
            <a:r>
              <a:rPr lang="en-US" sz="3200" dirty="0">
                <a:latin typeface="Segoe UI"/>
                <a:cs typeface="Segoe UI"/>
              </a:rPr>
              <a:t>, </a:t>
            </a:r>
            <a:r>
              <a:rPr lang="en-US" sz="3200" b="1" dirty="0">
                <a:latin typeface="Segoe UI"/>
                <a:cs typeface="Segoe UI"/>
              </a:rPr>
              <a:t>PUT</a:t>
            </a:r>
            <a:r>
              <a:rPr lang="en-US" sz="3200" dirty="0">
                <a:latin typeface="Segoe UI"/>
                <a:cs typeface="Segoe UI"/>
              </a:rPr>
              <a:t>, </a:t>
            </a:r>
            <a:r>
              <a:rPr lang="en-US" sz="3200" b="1" dirty="0">
                <a:latin typeface="Segoe UI"/>
                <a:cs typeface="Segoe UI"/>
              </a:rPr>
              <a:t>POST</a:t>
            </a:r>
            <a:r>
              <a:rPr lang="en-US" sz="3200" dirty="0">
                <a:latin typeface="Segoe UI"/>
                <a:cs typeface="Segoe UI"/>
              </a:rPr>
              <a:t> and </a:t>
            </a:r>
            <a:r>
              <a:rPr lang="en-US" sz="3200" b="1" dirty="0">
                <a:latin typeface="Segoe UI"/>
                <a:cs typeface="Segoe UI"/>
              </a:rPr>
              <a:t>DELETE</a:t>
            </a:r>
            <a:r>
              <a:rPr lang="en-US" sz="3200" dirty="0">
                <a:latin typeface="Segoe UI"/>
                <a:cs typeface="Segoe UI"/>
              </a:rPr>
              <a:t>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A78CF-9551-4030-93EA-12C848C6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069" y="4521243"/>
            <a:ext cx="2493027" cy="12465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D1481-C303-4F6A-9F06-9422A253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80" y="3429000"/>
            <a:ext cx="5217970" cy="3344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76B1FF-A7FD-4784-BCF6-8D38C4949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694" y="3748369"/>
            <a:ext cx="3505936" cy="27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014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How </a:t>
            </a:r>
            <a:r>
              <a:rPr lang="en-US" sz="4400" b="1" spc="-1" dirty="0" err="1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CoAP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 Works?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4DF8B-7E4D-49C7-AB4A-18E113615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2" y="1495094"/>
            <a:ext cx="10077156" cy="48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834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11</a:t>
            </a: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.AMQP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1999" y="1425575"/>
            <a:ext cx="10744201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b="1" dirty="0">
                <a:latin typeface="Segoe UI"/>
                <a:cs typeface="Segoe UI"/>
              </a:rPr>
              <a:t>A</a:t>
            </a:r>
            <a:r>
              <a:rPr lang="en-US" sz="3200" dirty="0">
                <a:latin typeface="Segoe UI"/>
                <a:cs typeface="Segoe UI"/>
              </a:rPr>
              <a:t>dvanced </a:t>
            </a:r>
            <a:r>
              <a:rPr lang="en-US" sz="3200" b="1" dirty="0">
                <a:latin typeface="Segoe UI"/>
                <a:cs typeface="Segoe UI"/>
              </a:rPr>
              <a:t>M</a:t>
            </a:r>
            <a:r>
              <a:rPr lang="en-US" sz="3200" dirty="0">
                <a:latin typeface="Segoe UI"/>
                <a:cs typeface="Segoe UI"/>
              </a:rPr>
              <a:t>essage </a:t>
            </a:r>
            <a:r>
              <a:rPr lang="en-US" sz="3200" b="1" dirty="0">
                <a:latin typeface="Segoe UI"/>
                <a:cs typeface="Segoe UI"/>
              </a:rPr>
              <a:t>Q</a:t>
            </a:r>
            <a:r>
              <a:rPr lang="en-US" sz="3200" dirty="0">
                <a:latin typeface="Segoe UI"/>
                <a:cs typeface="Segoe UI"/>
              </a:rPr>
              <a:t>ueuing </a:t>
            </a:r>
            <a:r>
              <a:rPr lang="en-US" sz="3200" b="1" dirty="0">
                <a:latin typeface="Segoe UI"/>
                <a:cs typeface="Segoe UI"/>
              </a:rPr>
              <a:t>P</a:t>
            </a:r>
            <a:r>
              <a:rPr lang="en-US" sz="3200" dirty="0">
                <a:latin typeface="Segoe UI"/>
                <a:cs typeface="Segoe UI"/>
              </a:rPr>
              <a:t>rotocol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An open standard for passing business messages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Runs over </a:t>
            </a:r>
            <a:r>
              <a:rPr lang="en-US" sz="3200" b="1" dirty="0">
                <a:latin typeface="Segoe UI"/>
                <a:cs typeface="Segoe UI"/>
              </a:rPr>
              <a:t>TCP</a:t>
            </a:r>
            <a:r>
              <a:rPr lang="en-US" sz="3200" dirty="0">
                <a:latin typeface="Segoe UI"/>
                <a:cs typeface="Segoe UI"/>
              </a:rPr>
              <a:t> protocol</a:t>
            </a:r>
            <a:endParaRPr lang="en-US" sz="3200" b="1" dirty="0">
              <a:latin typeface="Segoe UI"/>
              <a:cs typeface="Segoe UI"/>
            </a:endParaRP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 5 versions (0-8, 0-9, 0-10, 0-9-1, 1.0)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75BD8-AB6A-4CAB-A276-08D6C7966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8" y="3555954"/>
            <a:ext cx="5640259" cy="2820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BE42C-9283-43BB-8EF4-C4F687011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3520728"/>
            <a:ext cx="4669192" cy="27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002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How 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AMQP Works?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07334-A222-4C06-AB87-C5489328C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1886" b="3156"/>
          <a:stretch/>
        </p:blipFill>
        <p:spPr>
          <a:xfrm>
            <a:off x="699683" y="1273560"/>
            <a:ext cx="10790593" cy="49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406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5"/>
          <p:cNvPicPr/>
          <p:nvPr/>
        </p:nvPicPr>
        <p:blipFill>
          <a:blip r:embed="rId3"/>
          <a:srcRect r="5511"/>
          <a:stretch/>
        </p:blipFill>
        <p:spPr>
          <a:xfrm>
            <a:off x="-12960" y="4239000"/>
            <a:ext cx="12216240" cy="265500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0" y="1789200"/>
            <a:ext cx="12189960" cy="154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8000" b="1" strike="noStrike" spc="-1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DejaVu Sans"/>
              </a:rPr>
              <a:t>Thank you!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Graphic 10"/>
          <p:cNvPicPr/>
          <p:nvPr/>
        </p:nvPicPr>
        <p:blipFill>
          <a:blip r:embed="rId4"/>
          <a:stretch/>
        </p:blipFill>
        <p:spPr>
          <a:xfrm>
            <a:off x="4718880" y="783000"/>
            <a:ext cx="2751840" cy="90036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120240" y="3491640"/>
            <a:ext cx="1305000" cy="4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4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Email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4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Website: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1318680" y="3491640"/>
            <a:ext cx="2832120" cy="4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4"/>
          <p:cNvSpPr/>
          <p:nvPr/>
        </p:nvSpPr>
        <p:spPr>
          <a:xfrm>
            <a:off x="1286280" y="6218640"/>
            <a:ext cx="1293480" cy="4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4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Vietnam: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4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North America: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2471400" y="6218640"/>
            <a:ext cx="2302920" cy="4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4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+84-2839-951-059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4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+1 844 224 4188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8089560" y="6202080"/>
            <a:ext cx="1305000" cy="4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4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Email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4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Website: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9009000" y="6202080"/>
            <a:ext cx="2832120" cy="4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4000"/>
              </a:lnSpc>
            </a:pPr>
            <a:r>
              <a:rPr lang="en-US" sz="12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innovation@tma.com.vn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4000"/>
              </a:lnSpc>
            </a:pPr>
            <a:r>
              <a:rPr lang="en-US" sz="1200" b="0" u="sng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http://tma-innovation.center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4339800" y="6202080"/>
            <a:ext cx="1293480" cy="4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4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Australia: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4000"/>
              </a:lnSpc>
            </a:pPr>
            <a:r>
              <a:rPr lang="en-US" sz="1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Japan: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5142960" y="6207840"/>
            <a:ext cx="2302920" cy="47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4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+61 414 734 277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4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Segoe UI"/>
              </a:rPr>
              <a:t>+81 364 324 994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Line 10"/>
          <p:cNvSpPr/>
          <p:nvPr/>
        </p:nvSpPr>
        <p:spPr>
          <a:xfrm>
            <a:off x="4069080" y="6306480"/>
            <a:ext cx="360" cy="360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0" name="Picture 20"/>
          <p:cNvPicPr/>
          <p:nvPr/>
        </p:nvPicPr>
        <p:blipFill>
          <a:blip r:embed="rId5"/>
          <a:stretch/>
        </p:blipFill>
        <p:spPr>
          <a:xfrm rot="20513400">
            <a:off x="10060200" y="5208120"/>
            <a:ext cx="679320" cy="361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Agenda (</a:t>
            </a:r>
            <a:r>
              <a:rPr lang="en-US" sz="4400" b="1" strike="noStrike" spc="-1" dirty="0" err="1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conts</a:t>
            </a: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609EE39-8CAB-4459-B31C-C5C996A3BD4D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5666760" y="1905480"/>
            <a:ext cx="5560040" cy="301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14985" indent="-514350">
              <a:lnSpc>
                <a:spcPct val="100000"/>
              </a:lnSpc>
              <a:buClr>
                <a:srgbClr val="000000"/>
              </a:buClr>
              <a:buFont typeface="+mj-lt"/>
              <a:buAutoNum type="arabicPeriod" startAt="7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/>
              </a:rPr>
              <a:t>GPRS/</a:t>
            </a:r>
            <a:r>
              <a:rPr lang="en-US" sz="3200" spc="-1" dirty="0">
                <a:solidFill>
                  <a:srgbClr val="000000"/>
                </a:solidFill>
                <a:latin typeface="Segoe UI"/>
                <a:cs typeface="Segoe UI"/>
              </a:rPr>
              <a:t>3G/4G</a:t>
            </a:r>
          </a:p>
          <a:p>
            <a:pPr marL="514350" indent="-513715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7"/>
            </a:pPr>
            <a:r>
              <a:rPr lang="en-US" sz="3200" spc="-1" dirty="0">
                <a:solidFill>
                  <a:srgbClr val="000000"/>
                </a:solidFill>
                <a:latin typeface="Segoe UI"/>
                <a:cs typeface="Segoe UI"/>
              </a:rPr>
              <a:t>HTTP/</a:t>
            </a:r>
            <a:r>
              <a:rPr lang="en-US" sz="3200" spc="-1" dirty="0" err="1">
                <a:solidFill>
                  <a:srgbClr val="000000"/>
                </a:solidFill>
                <a:latin typeface="Segoe UI"/>
                <a:cs typeface="Segoe UI"/>
              </a:rPr>
              <a:t>WebSocket</a:t>
            </a:r>
            <a:endParaRPr lang="en-US" sz="3200" spc="-1" dirty="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3715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7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/>
                <a:ea typeface="Microsoft YaHei"/>
                <a:cs typeface="Segoe UI"/>
              </a:rPr>
              <a:t>MQTT</a:t>
            </a:r>
          </a:p>
          <a:p>
            <a:pPr marL="514350" indent="-513715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7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/>
                <a:ea typeface="Microsoft YaHei"/>
                <a:cs typeface="Segoe UI"/>
              </a:rPr>
              <a:t>CoAP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egoe UI"/>
              <a:ea typeface="Microsoft YaHei"/>
              <a:cs typeface="Segoe UI"/>
            </a:endParaRPr>
          </a:p>
          <a:p>
            <a:pPr marL="514350" indent="-513715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7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/>
                <a:ea typeface="Microsoft YaHei"/>
                <a:cs typeface="Segoe UI"/>
              </a:rPr>
              <a:t>AMQP</a:t>
            </a:r>
            <a:endParaRPr lang="en-US" sz="1800" b="0" strike="noStrike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90" name="Picture 3"/>
          <p:cNvPicPr/>
          <p:nvPr/>
        </p:nvPicPr>
        <p:blipFill>
          <a:blip r:embed="rId2"/>
          <a:stretch/>
        </p:blipFill>
        <p:spPr>
          <a:xfrm>
            <a:off x="2420640" y="2009880"/>
            <a:ext cx="2285280" cy="2837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7371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1.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Overview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6604CA5-8FE7-45D3-AC60-73916C008BA8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84A2DECD-1671-4C9D-BD30-D0970539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040" y="992128"/>
            <a:ext cx="9619879" cy="5452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2.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WiFi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2000" y="1425575"/>
            <a:ext cx="6709982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Managed by Wi-Fi Alliance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 Introduced in 1999</a:t>
            </a:r>
            <a:endParaRPr lang="en-US" dirty="0"/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 Connects without the wires</a:t>
            </a:r>
            <a:endParaRPr lang="en-US" dirty="0"/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Uses radio technology</a:t>
            </a:r>
            <a:endParaRPr lang="en-US" dirty="0"/>
          </a:p>
        </p:txBody>
      </p:sp>
      <p:pic>
        <p:nvPicPr>
          <p:cNvPr id="4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7B2E57C2-A0C6-40D7-AD0A-C481FE4F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110128"/>
            <a:ext cx="2333625" cy="19621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1FCD674-4237-4D79-8919-A060B959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66395"/>
            <a:ext cx="4801160" cy="320795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15E98C-D46D-4DAA-9129-B9E2876A5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675" y="3695700"/>
            <a:ext cx="3876753" cy="255753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FABFA23-0208-49B1-A5ED-E3E05BEA7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975" y="3995109"/>
            <a:ext cx="2195316" cy="2195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How </a:t>
            </a:r>
            <a:r>
              <a:rPr lang="en-US" sz="4400" b="1" spc="-1" dirty="0" err="1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WiFi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 works?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11673-CCC8-4BA4-B83D-514C39E72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 b="8398"/>
          <a:stretch/>
        </p:blipFill>
        <p:spPr>
          <a:xfrm>
            <a:off x="2251102" y="1205448"/>
            <a:ext cx="7687755" cy="52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5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3.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Bluetooth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1999" y="1425575"/>
            <a:ext cx="10507683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Managed by Bluetooth Special Interest Group (SIG)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 Invented in 1994</a:t>
            </a:r>
            <a:endParaRPr lang="en-US" dirty="0"/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 Connects without the wires</a:t>
            </a:r>
            <a:endParaRPr lang="en-US" dirty="0"/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Uses radio technology</a:t>
            </a:r>
            <a:endParaRPr lang="en-US" dirty="0"/>
          </a:p>
        </p:txBody>
      </p:sp>
      <p:pic>
        <p:nvPicPr>
          <p:cNvPr id="1026" name="Picture 2" descr="https://www.dlsweb.rmit.edu.au/set/Courses/Content/CSIT/oua/cpt160/2014sp4/chapter/07/images/bluetooth-ecosystem.png">
            <a:extLst>
              <a:ext uri="{FF2B5EF4-FFF2-40B4-BE49-F238E27FC236}">
                <a16:creationId xmlns:a16="http://schemas.microsoft.com/office/drawing/2014/main" id="{4EA3838A-0295-4C4F-8447-DC208ACF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28" y="3855886"/>
            <a:ext cx="6074690" cy="239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amsung-updates.com/wp-content/uploads/2012/11/Bluetooth-SIG.jpg">
            <a:extLst>
              <a:ext uri="{FF2B5EF4-FFF2-40B4-BE49-F238E27FC236}">
                <a16:creationId xmlns:a16="http://schemas.microsoft.com/office/drawing/2014/main" id="{0CACCE48-0C29-4E09-A8F7-6D94EE293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9" r="13051"/>
          <a:stretch/>
        </p:blipFill>
        <p:spPr bwMode="auto">
          <a:xfrm>
            <a:off x="273133" y="3855886"/>
            <a:ext cx="2282788" cy="234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AE6CA0-7BD5-41BA-9EF8-CF8AEB626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05"/>
          <a:stretch/>
        </p:blipFill>
        <p:spPr>
          <a:xfrm>
            <a:off x="8866625" y="3653037"/>
            <a:ext cx="2553195" cy="2148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0D440-CF0E-4C3D-B0CA-6FC4B1113BAB}"/>
              </a:ext>
            </a:extLst>
          </p:cNvPr>
          <p:cNvSpPr txBox="1"/>
          <p:nvPr/>
        </p:nvSpPr>
        <p:spPr>
          <a:xfrm>
            <a:off x="8866625" y="5823445"/>
            <a:ext cx="237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 ENERGY | SMART</a:t>
            </a:r>
          </a:p>
        </p:txBody>
      </p:sp>
    </p:spTree>
    <p:extLst>
      <p:ext uri="{BB962C8B-B14F-4D97-AF65-F5344CB8AC3E}">
        <p14:creationId xmlns:p14="http://schemas.microsoft.com/office/powerpoint/2010/main" val="5382848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How 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Bluetooth works?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AB99CD-1BD2-442D-9A4D-DB1310CA4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" t="26698" r="6770" b="9360"/>
          <a:stretch/>
        </p:blipFill>
        <p:spPr>
          <a:xfrm>
            <a:off x="1503522" y="1425960"/>
            <a:ext cx="9184955" cy="49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935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02600"/>
            <a:ext cx="1218996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	4.</a:t>
            </a:r>
            <a:r>
              <a:rPr lang="en-US" sz="4400" b="1" spc="-1" dirty="0">
                <a:solidFill>
                  <a:srgbClr val="EF3B31"/>
                </a:solidFill>
                <a:uFill>
                  <a:solidFill>
                    <a:srgbClr val="FFFFFF"/>
                  </a:solidFill>
                </a:uFill>
                <a:latin typeface="Segoe UI"/>
                <a:ea typeface="Segoe UI"/>
              </a:rPr>
              <a:t>RFID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401760" y="644436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6C7DF18-AEF4-472B-9D67-A4FE217443FC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71D4-2FC3-4818-BB0C-36C5D6557449}"/>
              </a:ext>
            </a:extLst>
          </p:cNvPr>
          <p:cNvSpPr txBox="1"/>
          <p:nvPr/>
        </p:nvSpPr>
        <p:spPr>
          <a:xfrm>
            <a:off x="762000" y="1425575"/>
            <a:ext cx="6455876" cy="25545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Radio Frequency Identification</a:t>
            </a:r>
          </a:p>
          <a:p>
            <a:pPr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 Connects without the wires</a:t>
            </a:r>
            <a:endParaRPr lang="en-US" dirty="0"/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Uses radio technology (LF, HF, UHF, MV)</a:t>
            </a:r>
          </a:p>
          <a:p>
            <a:pPr marL="457200" indent="-457200">
              <a:buFont typeface="Wingdings"/>
              <a:buChar char="q"/>
            </a:pPr>
            <a:r>
              <a:rPr lang="en-US" sz="3200" dirty="0">
                <a:latin typeface="Segoe UI"/>
                <a:cs typeface="Segoe UI"/>
              </a:rPr>
              <a:t>Sort range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B4B8E-6E02-446F-AB7A-4EE06D874F54}"/>
              </a:ext>
            </a:extLst>
          </p:cNvPr>
          <p:cNvSpPr txBox="1"/>
          <p:nvPr/>
        </p:nvSpPr>
        <p:spPr>
          <a:xfrm>
            <a:off x="10716009" y="459204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79F57-C39D-444D-9756-0F9A6FE6AB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75" y="1014253"/>
            <a:ext cx="4367769" cy="2885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91C71-4AD8-401D-91C5-B0390CF97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33" y="4424950"/>
            <a:ext cx="2052536" cy="1949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5DAC30-32C1-426C-8306-DA36AD58A2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32" y="4273162"/>
            <a:ext cx="1981201" cy="19812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ED531F-01C8-40FF-B8C4-3A20AEE27C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8" b="14573"/>
          <a:stretch/>
        </p:blipFill>
        <p:spPr>
          <a:xfrm>
            <a:off x="4116153" y="4152665"/>
            <a:ext cx="2901041" cy="22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384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4261</TotalTime>
  <Words>362</Words>
  <Application>Microsoft Office PowerPoint</Application>
  <PresentationFormat>Widescreen</PresentationFormat>
  <Paragraphs>161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Microsoft YaHei</vt:lpstr>
      <vt:lpstr>Arial</vt:lpstr>
      <vt:lpstr>Calibri</vt:lpstr>
      <vt:lpstr>DejaVu Sans</vt:lpstr>
      <vt:lpstr>Segoe UI</vt:lpstr>
      <vt:lpstr>Symbol</vt:lpstr>
      <vt:lpstr>Times New Roman</vt:lpstr>
      <vt:lpstr>Wingdings</vt:lpstr>
      <vt:lpstr>Office Theme</vt:lpstr>
      <vt:lpstr>Office Theme</vt:lpstr>
      <vt:lpstr>CONNECTIVITY &amp; COMMUNICATION PROTOCOLS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</dc:title>
  <dc:subject/>
  <dc:creator>Vy Nguyen Pham Ha</dc:creator>
  <dc:description/>
  <cp:lastModifiedBy>Minh Ha Van</cp:lastModifiedBy>
  <cp:revision>491</cp:revision>
  <dcterms:created xsi:type="dcterms:W3CDTF">2017-12-08T03:12:47Z</dcterms:created>
  <dcterms:modified xsi:type="dcterms:W3CDTF">2018-02-22T06:59:39Z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</vt:i4>
  </property>
</Properties>
</file>